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73" r:id="rId3"/>
    <p:sldId id="482" r:id="rId4"/>
    <p:sldId id="492" r:id="rId5"/>
    <p:sldId id="493" r:id="rId6"/>
    <p:sldId id="481" r:id="rId7"/>
    <p:sldId id="434" r:id="rId8"/>
    <p:sldId id="494" r:id="rId9"/>
    <p:sldId id="484" r:id="rId10"/>
    <p:sldId id="485" r:id="rId11"/>
    <p:sldId id="486" r:id="rId12"/>
    <p:sldId id="487" r:id="rId13"/>
    <p:sldId id="488" r:id="rId14"/>
    <p:sldId id="495" r:id="rId15"/>
    <p:sldId id="490" r:id="rId16"/>
    <p:sldId id="491" r:id="rId17"/>
    <p:sldId id="432" r:id="rId18"/>
    <p:sldId id="480" r:id="rId19"/>
    <p:sldId id="354" r:id="rId20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2" d="100"/>
          <a:sy n="62" d="100"/>
        </p:scale>
        <p:origin x="540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9T06:52:02.715" idx="1">
    <p:pos x="8160" y="872"/>
    <p:text>어휘 및 문법 숙제(워크북), 4/39, 40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38754-D2A6-488F-8F10-C90B701753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5EC2CB-A353-468F-BB17-8D24EA9416F0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DC3881-5C60-4C62-B18D-D4C024ADEEE2}" type="par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BB5042A-C9F1-4AB6-AFFA-DD9AAF6B8EA5}" type="sib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EBDF63F-23AD-4E8E-A60B-31601101F94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569EC5CB-B38A-4526-BF20-54E499B34D44}" type="par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536BEA6-6AF5-4925-BA39-4602EBBAE7E9}" type="sib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7A3C094-10B3-4FC4-9FA0-827903A9982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77AF226-8330-43E9-8A69-FD30A9468F80}" type="par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EDF101F-C19E-40D1-A4FC-6D040B578247}" type="sib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A23210E-CF09-4BB0-9236-9749A7E96D19}">
      <dgm:prSet phldrT="[Text]" custT="1"/>
      <dgm:spPr/>
      <dgm:t>
        <a:bodyPr/>
        <a:lstStyle/>
        <a:p>
          <a:r>
            <a:rPr lang="en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0E1332C-3D65-4EE7-8CCE-9E536E6B8EF1}" type="par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F2F2D7-8A29-47B3-8A11-C3DDDFA7052A}" type="sib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B5B0E27C-9D5A-4ED8-A6B7-3AC616FAD3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963A8EF-B2B4-4B05-8F3B-FAE893486C1F}" type="par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E580C43-DBB8-4D31-8C56-FF68429E261F}" type="sib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26C2414-261A-473A-88A2-C288ACDD2E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09A442B-A938-4249-88D1-47E7BFEA2D03}" type="par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FD67CFBA-FF2D-4305-8EC8-F56D2F966CE9}" type="sib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9C11512-4DD5-4AAF-99C6-9B1B94464878}" type="pres">
      <dgm:prSet presAssocID="{B5738754-D2A6-488F-8F10-C90B701753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202BB-FE26-42F8-8B9E-6AA9A765B157}" type="pres">
      <dgm:prSet presAssocID="{745EC2CB-A353-468F-BB17-8D24EA9416F0}" presName="parentLin" presStyleCnt="0"/>
      <dgm:spPr/>
    </dgm:pt>
    <dgm:pt modelId="{4DB8B523-7185-46FE-9727-4F9EDD17AFC2}" type="pres">
      <dgm:prSet presAssocID="{745EC2CB-A353-468F-BB17-8D24EA9416F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E372562-929A-40E3-BDB1-D7EAC7396C72}" type="pres">
      <dgm:prSet presAssocID="{745EC2CB-A353-468F-BB17-8D24EA9416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4693C-A542-437D-95C5-55E9BFC060D9}" type="pres">
      <dgm:prSet presAssocID="{745EC2CB-A353-468F-BB17-8D24EA9416F0}" presName="negativeSpace" presStyleCnt="0"/>
      <dgm:spPr/>
    </dgm:pt>
    <dgm:pt modelId="{09C6C2C1-2912-4554-9DA3-17DE09ABFE7A}" type="pres">
      <dgm:prSet presAssocID="{745EC2CB-A353-468F-BB17-8D24EA9416F0}" presName="childText" presStyleLbl="conFgAcc1" presStyleIdx="0" presStyleCnt="6">
        <dgm:presLayoutVars>
          <dgm:bulletEnabled val="1"/>
        </dgm:presLayoutVars>
      </dgm:prSet>
      <dgm:spPr/>
    </dgm:pt>
    <dgm:pt modelId="{A8B95C91-6FC8-48EC-B54B-DC2922145C52}" type="pres">
      <dgm:prSet presAssocID="{0BB5042A-C9F1-4AB6-AFFA-DD9AAF6B8EA5}" presName="spaceBetweenRectangles" presStyleCnt="0"/>
      <dgm:spPr/>
    </dgm:pt>
    <dgm:pt modelId="{800AB875-5964-44AD-A835-6E403AB42899}" type="pres">
      <dgm:prSet presAssocID="{0EBDF63F-23AD-4E8E-A60B-31601101F949}" presName="parentLin" presStyleCnt="0"/>
      <dgm:spPr/>
    </dgm:pt>
    <dgm:pt modelId="{35836669-905C-48E4-8E78-51D03EFDAEAF}" type="pres">
      <dgm:prSet presAssocID="{0EBDF63F-23AD-4E8E-A60B-31601101F94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047A474-FA89-4E48-9632-30BFCDDCEC2C}" type="pres">
      <dgm:prSet presAssocID="{0EBDF63F-23AD-4E8E-A60B-31601101F94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03A10-88C1-4264-8646-5AD3BA0DDD1F}" type="pres">
      <dgm:prSet presAssocID="{0EBDF63F-23AD-4E8E-A60B-31601101F949}" presName="negativeSpace" presStyleCnt="0"/>
      <dgm:spPr/>
    </dgm:pt>
    <dgm:pt modelId="{41B524F0-8FE1-4DAA-B1FD-947191E7C5A1}" type="pres">
      <dgm:prSet presAssocID="{0EBDF63F-23AD-4E8E-A60B-31601101F949}" presName="childText" presStyleLbl="conFgAcc1" presStyleIdx="1" presStyleCnt="6">
        <dgm:presLayoutVars>
          <dgm:bulletEnabled val="1"/>
        </dgm:presLayoutVars>
      </dgm:prSet>
      <dgm:spPr/>
    </dgm:pt>
    <dgm:pt modelId="{C9799A73-274C-4540-AFC5-318DF50BDA41}" type="pres">
      <dgm:prSet presAssocID="{1536BEA6-6AF5-4925-BA39-4602EBBAE7E9}" presName="spaceBetweenRectangles" presStyleCnt="0"/>
      <dgm:spPr/>
    </dgm:pt>
    <dgm:pt modelId="{22B3CB50-7934-4B6E-9556-F40E88C75543}" type="pres">
      <dgm:prSet presAssocID="{17A3C094-10B3-4FC4-9FA0-827903A99829}" presName="parentLin" presStyleCnt="0"/>
      <dgm:spPr/>
    </dgm:pt>
    <dgm:pt modelId="{CE5C3A23-122E-4150-8D4F-9C577E979DE9}" type="pres">
      <dgm:prSet presAssocID="{17A3C094-10B3-4FC4-9FA0-827903A998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4D6EBDB-D724-4811-BEBB-60A9179074E7}" type="pres">
      <dgm:prSet presAssocID="{17A3C094-10B3-4FC4-9FA0-827903A998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C378-3D88-416B-866E-560B6426D65A}" type="pres">
      <dgm:prSet presAssocID="{17A3C094-10B3-4FC4-9FA0-827903A99829}" presName="negativeSpace" presStyleCnt="0"/>
      <dgm:spPr/>
    </dgm:pt>
    <dgm:pt modelId="{B65CC6F0-9EE5-4E9A-A664-A4F558192DA3}" type="pres">
      <dgm:prSet presAssocID="{17A3C094-10B3-4FC4-9FA0-827903A99829}" presName="childText" presStyleLbl="conFgAcc1" presStyleIdx="2" presStyleCnt="6">
        <dgm:presLayoutVars>
          <dgm:bulletEnabled val="1"/>
        </dgm:presLayoutVars>
      </dgm:prSet>
      <dgm:spPr/>
    </dgm:pt>
    <dgm:pt modelId="{D98AB7FB-28A0-4176-9B4C-14B891A73822}" type="pres">
      <dgm:prSet presAssocID="{9EDF101F-C19E-40D1-A4FC-6D040B578247}" presName="spaceBetweenRectangles" presStyleCnt="0"/>
      <dgm:spPr/>
    </dgm:pt>
    <dgm:pt modelId="{86A8721A-B9AF-4074-9139-9131E33EFBDB}" type="pres">
      <dgm:prSet presAssocID="{AA23210E-CF09-4BB0-9236-9749A7E96D19}" presName="parentLin" presStyleCnt="0"/>
      <dgm:spPr/>
    </dgm:pt>
    <dgm:pt modelId="{77A3542A-4590-442E-BFDE-35CAB8AE5615}" type="pres">
      <dgm:prSet presAssocID="{AA23210E-CF09-4BB0-9236-9749A7E96D1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C019468-3544-45E3-B819-FD5F6502077C}" type="pres">
      <dgm:prSet presAssocID="{AA23210E-CF09-4BB0-9236-9749A7E96D1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0216C-60AE-4E05-8AD4-8383AB279559}" type="pres">
      <dgm:prSet presAssocID="{AA23210E-CF09-4BB0-9236-9749A7E96D19}" presName="negativeSpace" presStyleCnt="0"/>
      <dgm:spPr/>
    </dgm:pt>
    <dgm:pt modelId="{0647E822-A674-4C6E-8810-6E7681A22E4B}" type="pres">
      <dgm:prSet presAssocID="{AA23210E-CF09-4BB0-9236-9749A7E96D19}" presName="childText" presStyleLbl="conFgAcc1" presStyleIdx="3" presStyleCnt="6">
        <dgm:presLayoutVars>
          <dgm:bulletEnabled val="1"/>
        </dgm:presLayoutVars>
      </dgm:prSet>
      <dgm:spPr/>
    </dgm:pt>
    <dgm:pt modelId="{4DB763EA-2AF0-49AD-BEDB-B77A1AA6A34B}" type="pres">
      <dgm:prSet presAssocID="{69F2F2D7-8A29-47B3-8A11-C3DDDFA7052A}" presName="spaceBetweenRectangles" presStyleCnt="0"/>
      <dgm:spPr/>
    </dgm:pt>
    <dgm:pt modelId="{9CCDD0E8-6C94-488C-A415-301B2F2B41A3}" type="pres">
      <dgm:prSet presAssocID="{B5B0E27C-9D5A-4ED8-A6B7-3AC616FAD309}" presName="parentLin" presStyleCnt="0"/>
      <dgm:spPr/>
    </dgm:pt>
    <dgm:pt modelId="{967A010F-E815-4B07-9ED8-A3EE40FEB2D8}" type="pres">
      <dgm:prSet presAssocID="{B5B0E27C-9D5A-4ED8-A6B7-3AC616FAD309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3122173F-4C1C-435A-AC1D-6FE3CB4824F9}" type="pres">
      <dgm:prSet presAssocID="{B5B0E27C-9D5A-4ED8-A6B7-3AC616FAD30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72063-F818-45F3-8CA4-6F49DCC9E426}" type="pres">
      <dgm:prSet presAssocID="{B5B0E27C-9D5A-4ED8-A6B7-3AC616FAD309}" presName="negativeSpace" presStyleCnt="0"/>
      <dgm:spPr/>
    </dgm:pt>
    <dgm:pt modelId="{68D885AE-B609-480F-B146-64C1361AED87}" type="pres">
      <dgm:prSet presAssocID="{B5B0E27C-9D5A-4ED8-A6B7-3AC616FAD309}" presName="childText" presStyleLbl="conFgAcc1" presStyleIdx="4" presStyleCnt="6">
        <dgm:presLayoutVars>
          <dgm:bulletEnabled val="1"/>
        </dgm:presLayoutVars>
      </dgm:prSet>
      <dgm:spPr/>
    </dgm:pt>
    <dgm:pt modelId="{C9225324-CE2E-4F2B-A822-CDFBCD77038E}" type="pres">
      <dgm:prSet presAssocID="{6E580C43-DBB8-4D31-8C56-FF68429E261F}" presName="spaceBetweenRectangles" presStyleCnt="0"/>
      <dgm:spPr/>
    </dgm:pt>
    <dgm:pt modelId="{6C1F931A-925C-4781-8E74-561E917B4DA6}" type="pres">
      <dgm:prSet presAssocID="{D26C2414-261A-473A-88A2-C288ACDD2E09}" presName="parentLin" presStyleCnt="0"/>
      <dgm:spPr/>
    </dgm:pt>
    <dgm:pt modelId="{3D799A7E-D186-400F-8CDF-79777F468A65}" type="pres">
      <dgm:prSet presAssocID="{D26C2414-261A-473A-88A2-C288ACDD2E09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F76FB2A-9705-45F3-A6A6-E67928AE2AF2}" type="pres">
      <dgm:prSet presAssocID="{D26C2414-261A-473A-88A2-C288ACDD2E0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2B502-3D09-4CF6-ACD4-0ADB679B0589}" type="pres">
      <dgm:prSet presAssocID="{D26C2414-261A-473A-88A2-C288ACDD2E09}" presName="negativeSpace" presStyleCnt="0"/>
      <dgm:spPr/>
    </dgm:pt>
    <dgm:pt modelId="{E2A0A7EC-630E-40B4-8B90-2DA11E972DCA}" type="pres">
      <dgm:prSet presAssocID="{D26C2414-261A-473A-88A2-C288ACDD2E0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4D23F1E-ACB8-44AE-B7FA-5329C4E7C41B}" type="presOf" srcId="{B5B0E27C-9D5A-4ED8-A6B7-3AC616FAD309}" destId="{3122173F-4C1C-435A-AC1D-6FE3CB4824F9}" srcOrd="1" destOrd="0" presId="urn:microsoft.com/office/officeart/2005/8/layout/list1"/>
    <dgm:cxn modelId="{06BEF9F0-226E-4521-83FA-FB878586B944}" type="presOf" srcId="{B5738754-D2A6-488F-8F10-C90B7017531B}" destId="{E9C11512-4DD5-4AAF-99C6-9B1B94464878}" srcOrd="0" destOrd="0" presId="urn:microsoft.com/office/officeart/2005/8/layout/list1"/>
    <dgm:cxn modelId="{B3808239-DC7F-44C5-9C1D-6C67E3281C2E}" srcId="{B5738754-D2A6-488F-8F10-C90B7017531B}" destId="{0EBDF63F-23AD-4E8E-A60B-31601101F949}" srcOrd="1" destOrd="0" parTransId="{569EC5CB-B38A-4526-BF20-54E499B34D44}" sibTransId="{1536BEA6-6AF5-4925-BA39-4602EBBAE7E9}"/>
    <dgm:cxn modelId="{E183E981-D1C3-40AE-949E-F8FC303A3770}" srcId="{B5738754-D2A6-488F-8F10-C90B7017531B}" destId="{AA23210E-CF09-4BB0-9236-9749A7E96D19}" srcOrd="3" destOrd="0" parTransId="{E0E1332C-3D65-4EE7-8CCE-9E536E6B8EF1}" sibTransId="{69F2F2D7-8A29-47B3-8A11-C3DDDFA7052A}"/>
    <dgm:cxn modelId="{DAF8AE5E-5D15-44F9-AB93-F7D23DC61621}" type="presOf" srcId="{0EBDF63F-23AD-4E8E-A60B-31601101F949}" destId="{35836669-905C-48E4-8E78-51D03EFDAEAF}" srcOrd="0" destOrd="0" presId="urn:microsoft.com/office/officeart/2005/8/layout/list1"/>
    <dgm:cxn modelId="{2F42AF51-4674-4C34-A40C-A96F2488FBFB}" type="presOf" srcId="{0EBDF63F-23AD-4E8E-A60B-31601101F949}" destId="{D047A474-FA89-4E48-9632-30BFCDDCEC2C}" srcOrd="1" destOrd="0" presId="urn:microsoft.com/office/officeart/2005/8/layout/list1"/>
    <dgm:cxn modelId="{B4806AC1-AA4F-4895-96B3-683E6040043D}" srcId="{B5738754-D2A6-488F-8F10-C90B7017531B}" destId="{745EC2CB-A353-468F-BB17-8D24EA9416F0}" srcOrd="0" destOrd="0" parTransId="{69DC3881-5C60-4C62-B18D-D4C024ADEEE2}" sibTransId="{0BB5042A-C9F1-4AB6-AFFA-DD9AAF6B8EA5}"/>
    <dgm:cxn modelId="{EDA3E9C4-A2C2-424A-9A1A-D0BE3633561A}" type="presOf" srcId="{AA23210E-CF09-4BB0-9236-9749A7E96D19}" destId="{DC019468-3544-45E3-B819-FD5F6502077C}" srcOrd="1" destOrd="0" presId="urn:microsoft.com/office/officeart/2005/8/layout/list1"/>
    <dgm:cxn modelId="{35BC7AA0-06D5-4861-B57E-61552566A0AC}" type="presOf" srcId="{D26C2414-261A-473A-88A2-C288ACDD2E09}" destId="{3D799A7E-D186-400F-8CDF-79777F468A65}" srcOrd="0" destOrd="0" presId="urn:microsoft.com/office/officeart/2005/8/layout/list1"/>
    <dgm:cxn modelId="{914E722D-B606-4205-8769-FAEF1B313F46}" srcId="{B5738754-D2A6-488F-8F10-C90B7017531B}" destId="{B5B0E27C-9D5A-4ED8-A6B7-3AC616FAD309}" srcOrd="4" destOrd="0" parTransId="{9963A8EF-B2B4-4B05-8F3B-FAE893486C1F}" sibTransId="{6E580C43-DBB8-4D31-8C56-FF68429E261F}"/>
    <dgm:cxn modelId="{E9BB03A8-E1CB-4235-AD0D-C47CA52A2CAF}" type="presOf" srcId="{B5B0E27C-9D5A-4ED8-A6B7-3AC616FAD309}" destId="{967A010F-E815-4B07-9ED8-A3EE40FEB2D8}" srcOrd="0" destOrd="0" presId="urn:microsoft.com/office/officeart/2005/8/layout/list1"/>
    <dgm:cxn modelId="{A1367E1E-DDFC-4B73-838C-7D265EB6850A}" type="presOf" srcId="{D26C2414-261A-473A-88A2-C288ACDD2E09}" destId="{6F76FB2A-9705-45F3-A6A6-E67928AE2AF2}" srcOrd="1" destOrd="0" presId="urn:microsoft.com/office/officeart/2005/8/layout/list1"/>
    <dgm:cxn modelId="{2BCC3EEB-32F3-45EF-9CFD-9DCFEA8D6581}" type="presOf" srcId="{745EC2CB-A353-468F-BB17-8D24EA9416F0}" destId="{8E372562-929A-40E3-BDB1-D7EAC7396C72}" srcOrd="1" destOrd="0" presId="urn:microsoft.com/office/officeart/2005/8/layout/list1"/>
    <dgm:cxn modelId="{F25D7BF9-6C0A-4AEB-ABB3-264B9C953DD6}" type="presOf" srcId="{745EC2CB-A353-468F-BB17-8D24EA9416F0}" destId="{4DB8B523-7185-46FE-9727-4F9EDD17AFC2}" srcOrd="0" destOrd="0" presId="urn:microsoft.com/office/officeart/2005/8/layout/list1"/>
    <dgm:cxn modelId="{B0A11FE9-95CE-42DC-8CC3-C4CD69C15071}" type="presOf" srcId="{17A3C094-10B3-4FC4-9FA0-827903A99829}" destId="{64D6EBDB-D724-4811-BEBB-60A9179074E7}" srcOrd="1" destOrd="0" presId="urn:microsoft.com/office/officeart/2005/8/layout/list1"/>
    <dgm:cxn modelId="{3211541E-2A7C-4DBE-A5C6-5E1E944C5A08}" type="presOf" srcId="{17A3C094-10B3-4FC4-9FA0-827903A99829}" destId="{CE5C3A23-122E-4150-8D4F-9C577E979DE9}" srcOrd="0" destOrd="0" presId="urn:microsoft.com/office/officeart/2005/8/layout/list1"/>
    <dgm:cxn modelId="{28FB0B8A-3153-4D2E-A38A-4FD3E685C55F}" type="presOf" srcId="{AA23210E-CF09-4BB0-9236-9749A7E96D19}" destId="{77A3542A-4590-442E-BFDE-35CAB8AE5615}" srcOrd="0" destOrd="0" presId="urn:microsoft.com/office/officeart/2005/8/layout/list1"/>
    <dgm:cxn modelId="{58B2DE92-E0E1-4AC4-953C-937F843F3686}" srcId="{B5738754-D2A6-488F-8F10-C90B7017531B}" destId="{D26C2414-261A-473A-88A2-C288ACDD2E09}" srcOrd="5" destOrd="0" parTransId="{909A442B-A938-4249-88D1-47E7BFEA2D03}" sibTransId="{FD67CFBA-FF2D-4305-8EC8-F56D2F966CE9}"/>
    <dgm:cxn modelId="{04CF6727-FBD7-4E57-9EFC-0DAE6B83F40D}" srcId="{B5738754-D2A6-488F-8F10-C90B7017531B}" destId="{17A3C094-10B3-4FC4-9FA0-827903A99829}" srcOrd="2" destOrd="0" parTransId="{877AF226-8330-43E9-8A69-FD30A9468F80}" sibTransId="{9EDF101F-C19E-40D1-A4FC-6D040B578247}"/>
    <dgm:cxn modelId="{F308278F-A2D6-4669-A493-D129452FC67F}" type="presParOf" srcId="{E9C11512-4DD5-4AAF-99C6-9B1B94464878}" destId="{8D1202BB-FE26-42F8-8B9E-6AA9A765B157}" srcOrd="0" destOrd="0" presId="urn:microsoft.com/office/officeart/2005/8/layout/list1"/>
    <dgm:cxn modelId="{2BB38FBC-4EB4-4478-A6E6-62AB6FB4FAC5}" type="presParOf" srcId="{8D1202BB-FE26-42F8-8B9E-6AA9A765B157}" destId="{4DB8B523-7185-46FE-9727-4F9EDD17AFC2}" srcOrd="0" destOrd="0" presId="urn:microsoft.com/office/officeart/2005/8/layout/list1"/>
    <dgm:cxn modelId="{EBD6EED8-5E9A-4279-98D9-DF985CDE3C2F}" type="presParOf" srcId="{8D1202BB-FE26-42F8-8B9E-6AA9A765B157}" destId="{8E372562-929A-40E3-BDB1-D7EAC7396C72}" srcOrd="1" destOrd="0" presId="urn:microsoft.com/office/officeart/2005/8/layout/list1"/>
    <dgm:cxn modelId="{9273F8F9-951A-4B00-9CC3-9132DB359D57}" type="presParOf" srcId="{E9C11512-4DD5-4AAF-99C6-9B1B94464878}" destId="{9DC4693C-A542-437D-95C5-55E9BFC060D9}" srcOrd="1" destOrd="0" presId="urn:microsoft.com/office/officeart/2005/8/layout/list1"/>
    <dgm:cxn modelId="{28DF0C52-80EC-4216-8CB6-B2F9AD7C0EDF}" type="presParOf" srcId="{E9C11512-4DD5-4AAF-99C6-9B1B94464878}" destId="{09C6C2C1-2912-4554-9DA3-17DE09ABFE7A}" srcOrd="2" destOrd="0" presId="urn:microsoft.com/office/officeart/2005/8/layout/list1"/>
    <dgm:cxn modelId="{67C26EC9-DFC0-4828-B306-DA9D71F6EC2E}" type="presParOf" srcId="{E9C11512-4DD5-4AAF-99C6-9B1B94464878}" destId="{A8B95C91-6FC8-48EC-B54B-DC2922145C52}" srcOrd="3" destOrd="0" presId="urn:microsoft.com/office/officeart/2005/8/layout/list1"/>
    <dgm:cxn modelId="{3DB3FC03-7979-407E-9548-14F257D778BF}" type="presParOf" srcId="{E9C11512-4DD5-4AAF-99C6-9B1B94464878}" destId="{800AB875-5964-44AD-A835-6E403AB42899}" srcOrd="4" destOrd="0" presId="urn:microsoft.com/office/officeart/2005/8/layout/list1"/>
    <dgm:cxn modelId="{C6EB51EC-54E9-4757-914E-8FE3C5FF51C4}" type="presParOf" srcId="{800AB875-5964-44AD-A835-6E403AB42899}" destId="{35836669-905C-48E4-8E78-51D03EFDAEAF}" srcOrd="0" destOrd="0" presId="urn:microsoft.com/office/officeart/2005/8/layout/list1"/>
    <dgm:cxn modelId="{BC67A976-4A4C-4784-888D-128A82C99229}" type="presParOf" srcId="{800AB875-5964-44AD-A835-6E403AB42899}" destId="{D047A474-FA89-4E48-9632-30BFCDDCEC2C}" srcOrd="1" destOrd="0" presId="urn:microsoft.com/office/officeart/2005/8/layout/list1"/>
    <dgm:cxn modelId="{1576DB90-5CCA-4146-AB91-B40322BBB60C}" type="presParOf" srcId="{E9C11512-4DD5-4AAF-99C6-9B1B94464878}" destId="{6B803A10-88C1-4264-8646-5AD3BA0DDD1F}" srcOrd="5" destOrd="0" presId="urn:microsoft.com/office/officeart/2005/8/layout/list1"/>
    <dgm:cxn modelId="{AEEEFA7F-C633-4593-8252-9FA8CA17B44F}" type="presParOf" srcId="{E9C11512-4DD5-4AAF-99C6-9B1B94464878}" destId="{41B524F0-8FE1-4DAA-B1FD-947191E7C5A1}" srcOrd="6" destOrd="0" presId="urn:microsoft.com/office/officeart/2005/8/layout/list1"/>
    <dgm:cxn modelId="{8B13C251-1586-4466-9F67-62587C4A7286}" type="presParOf" srcId="{E9C11512-4DD5-4AAF-99C6-9B1B94464878}" destId="{C9799A73-274C-4540-AFC5-318DF50BDA41}" srcOrd="7" destOrd="0" presId="urn:microsoft.com/office/officeart/2005/8/layout/list1"/>
    <dgm:cxn modelId="{494908E2-1C91-43BD-9C82-C87F9524D878}" type="presParOf" srcId="{E9C11512-4DD5-4AAF-99C6-9B1B94464878}" destId="{22B3CB50-7934-4B6E-9556-F40E88C75543}" srcOrd="8" destOrd="0" presId="urn:microsoft.com/office/officeart/2005/8/layout/list1"/>
    <dgm:cxn modelId="{7BBE4FC9-53BE-4326-8B19-9DA6C498FCD3}" type="presParOf" srcId="{22B3CB50-7934-4B6E-9556-F40E88C75543}" destId="{CE5C3A23-122E-4150-8D4F-9C577E979DE9}" srcOrd="0" destOrd="0" presId="urn:microsoft.com/office/officeart/2005/8/layout/list1"/>
    <dgm:cxn modelId="{191EE97B-0E4F-48AB-B0BA-1C6C403D1547}" type="presParOf" srcId="{22B3CB50-7934-4B6E-9556-F40E88C75543}" destId="{64D6EBDB-D724-4811-BEBB-60A9179074E7}" srcOrd="1" destOrd="0" presId="urn:microsoft.com/office/officeart/2005/8/layout/list1"/>
    <dgm:cxn modelId="{1DE2C9B2-C128-43A6-BC0A-A90FEDE453AE}" type="presParOf" srcId="{E9C11512-4DD5-4AAF-99C6-9B1B94464878}" destId="{58AEC378-3D88-416B-866E-560B6426D65A}" srcOrd="9" destOrd="0" presId="urn:microsoft.com/office/officeart/2005/8/layout/list1"/>
    <dgm:cxn modelId="{C043D65A-EC88-49C2-A89F-5C65CD3B4CEB}" type="presParOf" srcId="{E9C11512-4DD5-4AAF-99C6-9B1B94464878}" destId="{B65CC6F0-9EE5-4E9A-A664-A4F558192DA3}" srcOrd="10" destOrd="0" presId="urn:microsoft.com/office/officeart/2005/8/layout/list1"/>
    <dgm:cxn modelId="{B1BD60F6-D3FC-4478-92BF-A6B04E2C3B62}" type="presParOf" srcId="{E9C11512-4DD5-4AAF-99C6-9B1B94464878}" destId="{D98AB7FB-28A0-4176-9B4C-14B891A73822}" srcOrd="11" destOrd="0" presId="urn:microsoft.com/office/officeart/2005/8/layout/list1"/>
    <dgm:cxn modelId="{8232146E-956E-4B35-AA08-D6314ACF4676}" type="presParOf" srcId="{E9C11512-4DD5-4AAF-99C6-9B1B94464878}" destId="{86A8721A-B9AF-4074-9139-9131E33EFBDB}" srcOrd="12" destOrd="0" presId="urn:microsoft.com/office/officeart/2005/8/layout/list1"/>
    <dgm:cxn modelId="{C81568AB-FE49-467A-A29C-4182981A97CF}" type="presParOf" srcId="{86A8721A-B9AF-4074-9139-9131E33EFBDB}" destId="{77A3542A-4590-442E-BFDE-35CAB8AE5615}" srcOrd="0" destOrd="0" presId="urn:microsoft.com/office/officeart/2005/8/layout/list1"/>
    <dgm:cxn modelId="{2F6529CC-782A-4AA5-B62B-5799F073A7F0}" type="presParOf" srcId="{86A8721A-B9AF-4074-9139-9131E33EFBDB}" destId="{DC019468-3544-45E3-B819-FD5F6502077C}" srcOrd="1" destOrd="0" presId="urn:microsoft.com/office/officeart/2005/8/layout/list1"/>
    <dgm:cxn modelId="{325653C0-6161-4D33-B83F-7207A6BFB845}" type="presParOf" srcId="{E9C11512-4DD5-4AAF-99C6-9B1B94464878}" destId="{10B0216C-60AE-4E05-8AD4-8383AB279559}" srcOrd="13" destOrd="0" presId="urn:microsoft.com/office/officeart/2005/8/layout/list1"/>
    <dgm:cxn modelId="{34D9A6F2-369B-4824-9C30-FC54E50B00F7}" type="presParOf" srcId="{E9C11512-4DD5-4AAF-99C6-9B1B94464878}" destId="{0647E822-A674-4C6E-8810-6E7681A22E4B}" srcOrd="14" destOrd="0" presId="urn:microsoft.com/office/officeart/2005/8/layout/list1"/>
    <dgm:cxn modelId="{ACEBCB2B-CB96-4640-97BC-F1832FB0788D}" type="presParOf" srcId="{E9C11512-4DD5-4AAF-99C6-9B1B94464878}" destId="{4DB763EA-2AF0-49AD-BEDB-B77A1AA6A34B}" srcOrd="15" destOrd="0" presId="urn:microsoft.com/office/officeart/2005/8/layout/list1"/>
    <dgm:cxn modelId="{9E62A0D7-87E3-4CB3-8D1B-F404231E3F78}" type="presParOf" srcId="{E9C11512-4DD5-4AAF-99C6-9B1B94464878}" destId="{9CCDD0E8-6C94-488C-A415-301B2F2B41A3}" srcOrd="16" destOrd="0" presId="urn:microsoft.com/office/officeart/2005/8/layout/list1"/>
    <dgm:cxn modelId="{2A030BD6-62F3-4679-A7C6-72ADD21505E6}" type="presParOf" srcId="{9CCDD0E8-6C94-488C-A415-301B2F2B41A3}" destId="{967A010F-E815-4B07-9ED8-A3EE40FEB2D8}" srcOrd="0" destOrd="0" presId="urn:microsoft.com/office/officeart/2005/8/layout/list1"/>
    <dgm:cxn modelId="{E2F223BC-11C4-4D24-A8D7-510E24DED779}" type="presParOf" srcId="{9CCDD0E8-6C94-488C-A415-301B2F2B41A3}" destId="{3122173F-4C1C-435A-AC1D-6FE3CB4824F9}" srcOrd="1" destOrd="0" presId="urn:microsoft.com/office/officeart/2005/8/layout/list1"/>
    <dgm:cxn modelId="{B40B8DD8-CE2D-4DEB-AAE5-1CB1FC7BEBB4}" type="presParOf" srcId="{E9C11512-4DD5-4AAF-99C6-9B1B94464878}" destId="{F7172063-F818-45F3-8CA4-6F49DCC9E426}" srcOrd="17" destOrd="0" presId="urn:microsoft.com/office/officeart/2005/8/layout/list1"/>
    <dgm:cxn modelId="{76C11524-1AD5-4A88-88AC-0E59966D1159}" type="presParOf" srcId="{E9C11512-4DD5-4AAF-99C6-9B1B94464878}" destId="{68D885AE-B609-480F-B146-64C1361AED87}" srcOrd="18" destOrd="0" presId="urn:microsoft.com/office/officeart/2005/8/layout/list1"/>
    <dgm:cxn modelId="{ABDD31E3-5B97-45A8-B6A9-2627A2FA77EA}" type="presParOf" srcId="{E9C11512-4DD5-4AAF-99C6-9B1B94464878}" destId="{C9225324-CE2E-4F2B-A822-CDFBCD77038E}" srcOrd="19" destOrd="0" presId="urn:microsoft.com/office/officeart/2005/8/layout/list1"/>
    <dgm:cxn modelId="{1D4BE39D-0D8A-4703-8A32-FC3DEB3F7DAF}" type="presParOf" srcId="{E9C11512-4DD5-4AAF-99C6-9B1B94464878}" destId="{6C1F931A-925C-4781-8E74-561E917B4DA6}" srcOrd="20" destOrd="0" presId="urn:microsoft.com/office/officeart/2005/8/layout/list1"/>
    <dgm:cxn modelId="{388F37CE-B393-4FC1-8BF7-BED59EDDBD32}" type="presParOf" srcId="{6C1F931A-925C-4781-8E74-561E917B4DA6}" destId="{3D799A7E-D186-400F-8CDF-79777F468A65}" srcOrd="0" destOrd="0" presId="urn:microsoft.com/office/officeart/2005/8/layout/list1"/>
    <dgm:cxn modelId="{FB08A0DE-5C3C-4D4B-B50D-FC4517E58A8C}" type="presParOf" srcId="{6C1F931A-925C-4781-8E74-561E917B4DA6}" destId="{6F76FB2A-9705-45F3-A6A6-E67928AE2AF2}" srcOrd="1" destOrd="0" presId="urn:microsoft.com/office/officeart/2005/8/layout/list1"/>
    <dgm:cxn modelId="{F53FA96E-DE6A-43B6-913B-BFFFD3318027}" type="presParOf" srcId="{E9C11512-4DD5-4AAF-99C6-9B1B94464878}" destId="{9A02B502-3D09-4CF6-ACD4-0ADB679B0589}" srcOrd="21" destOrd="0" presId="urn:microsoft.com/office/officeart/2005/8/layout/list1"/>
    <dgm:cxn modelId="{D3B0128D-FBAF-4898-B008-A09160937144}" type="presParOf" srcId="{E9C11512-4DD5-4AAF-99C6-9B1B94464878}" destId="{E2A0A7EC-630E-40B4-8B90-2DA11E972DC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ED166-0DC7-431E-ADCC-9590CE6799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351C3D-7F3A-4A71-8F1C-A8C83B6E1DEC}">
      <dgm:prSet phldrT="[Text]" custT="1"/>
      <dgm:spPr/>
      <dgm:t>
        <a:bodyPr/>
        <a:lstStyle/>
        <a:p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요리</a:t>
          </a:r>
          <a:r>
            <a:rPr lang="en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에 관련된 어휘를 정확히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CD58CB65-8640-4F34-A9DD-27C8A8F0E072}" type="parTrans" cxnId="{14763D88-0CD1-4163-BCBC-0814635C942F}">
      <dgm:prSet/>
      <dgm:spPr/>
      <dgm:t>
        <a:bodyPr/>
        <a:lstStyle/>
        <a:p>
          <a:endParaRPr lang="en-US" sz="1600"/>
        </a:p>
      </dgm:t>
    </dgm:pt>
    <dgm:pt modelId="{1FA682EA-4C17-4221-9E33-F2F64FFF7CA9}" type="sibTrans" cxnId="{14763D88-0CD1-4163-BCBC-0814635C942F}">
      <dgm:prSet/>
      <dgm:spPr/>
      <dgm:t>
        <a:bodyPr/>
        <a:lstStyle/>
        <a:p>
          <a:endParaRPr lang="en-US" sz="1600"/>
        </a:p>
      </dgm:t>
    </dgm:pt>
    <dgm:pt modelId="{936CDB1C-D07E-4AEC-8DD7-C1F0436EDAC2}">
      <dgm:prSet phldrT="[Text]" custT="1"/>
      <dgm:spPr/>
      <dgm:t>
        <a:bodyPr/>
        <a:lstStyle/>
        <a:p>
          <a:r>
            <a:rPr lang="ko-KR" alt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음식 및 식당에 관련된 대화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70BCF8-F2B6-469D-9CD6-6E78CE03E156}" type="parTrans" cxnId="{71EB0B87-825A-4E0F-9B3E-6EB1656271E8}">
      <dgm:prSet/>
      <dgm:spPr/>
      <dgm:t>
        <a:bodyPr/>
        <a:lstStyle/>
        <a:p>
          <a:endParaRPr lang="en-US" sz="1600"/>
        </a:p>
      </dgm:t>
    </dgm:pt>
    <dgm:pt modelId="{B58F4A4A-CD66-4B5A-A223-ACCFDD88F841}" type="sibTrans" cxnId="{71EB0B87-825A-4E0F-9B3E-6EB1656271E8}">
      <dgm:prSet/>
      <dgm:spPr/>
      <dgm:t>
        <a:bodyPr/>
        <a:lstStyle/>
        <a:p>
          <a:endParaRPr lang="en-US" sz="1600"/>
        </a:p>
      </dgm:t>
    </dgm:pt>
    <dgm:pt modelId="{AD7D15EC-4F2F-4304-B5C7-1107F3AC2B97}" type="pres">
      <dgm:prSet presAssocID="{C0CED166-0DC7-431E-ADCC-9590CE6799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A3EB4-2C7A-4448-A940-1B986D975DD8}" type="pres">
      <dgm:prSet presAssocID="{1E351C3D-7F3A-4A71-8F1C-A8C83B6E1DEC}" presName="parentLin" presStyleCnt="0"/>
      <dgm:spPr/>
    </dgm:pt>
    <dgm:pt modelId="{B263424F-9095-4C41-BAEF-6C7ADF33F27D}" type="pres">
      <dgm:prSet presAssocID="{1E351C3D-7F3A-4A71-8F1C-A8C83B6E1DE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4308C1F-8985-4A03-9A1B-61E8EB69F70D}" type="pres">
      <dgm:prSet presAssocID="{1E351C3D-7F3A-4A71-8F1C-A8C83B6E1DEC}" presName="parentText" presStyleLbl="node1" presStyleIdx="0" presStyleCnt="2" custScaleX="1241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CB744-1DFD-4242-889E-94B01567576C}" type="pres">
      <dgm:prSet presAssocID="{1E351C3D-7F3A-4A71-8F1C-A8C83B6E1DEC}" presName="negativeSpace" presStyleCnt="0"/>
      <dgm:spPr/>
    </dgm:pt>
    <dgm:pt modelId="{D2C514E6-E874-4024-94AC-5BACC18A9E8E}" type="pres">
      <dgm:prSet presAssocID="{1E351C3D-7F3A-4A71-8F1C-A8C83B6E1DEC}" presName="childText" presStyleLbl="conFgAcc1" presStyleIdx="0" presStyleCnt="2">
        <dgm:presLayoutVars>
          <dgm:bulletEnabled val="1"/>
        </dgm:presLayoutVars>
      </dgm:prSet>
      <dgm:spPr/>
    </dgm:pt>
    <dgm:pt modelId="{CF16A5A8-54D1-4247-8C42-AA1960CE8695}" type="pres">
      <dgm:prSet presAssocID="{1FA682EA-4C17-4221-9E33-F2F64FFF7CA9}" presName="spaceBetweenRectangles" presStyleCnt="0"/>
      <dgm:spPr/>
    </dgm:pt>
    <dgm:pt modelId="{5972751D-EF16-4311-A808-E3A66EA1EB8D}" type="pres">
      <dgm:prSet presAssocID="{936CDB1C-D07E-4AEC-8DD7-C1F0436EDAC2}" presName="parentLin" presStyleCnt="0"/>
      <dgm:spPr/>
    </dgm:pt>
    <dgm:pt modelId="{4ECCB495-3F44-44AC-95A5-A14E202011FE}" type="pres">
      <dgm:prSet presAssocID="{936CDB1C-D07E-4AEC-8DD7-C1F0436EDAC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C442E6-ED7B-41E4-A8C7-ED62518FA0F8}" type="pres">
      <dgm:prSet presAssocID="{936CDB1C-D07E-4AEC-8DD7-C1F0436EDAC2}" presName="parentText" presStyleLbl="node1" presStyleIdx="1" presStyleCnt="2" custScaleX="124163" custLinFactNeighborY="98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CE8D-FBE8-470F-90A4-A0AEAE054BA9}" type="pres">
      <dgm:prSet presAssocID="{936CDB1C-D07E-4AEC-8DD7-C1F0436EDAC2}" presName="negativeSpace" presStyleCnt="0"/>
      <dgm:spPr/>
    </dgm:pt>
    <dgm:pt modelId="{A2F9EB26-90F8-4DF2-B4D6-FC227C8526FF}" type="pres">
      <dgm:prSet presAssocID="{936CDB1C-D07E-4AEC-8DD7-C1F0436EDAC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FEFAC61-93E0-4682-99CC-76CDC21B9F96}" type="presOf" srcId="{1E351C3D-7F3A-4A71-8F1C-A8C83B6E1DEC}" destId="{B263424F-9095-4C41-BAEF-6C7ADF33F27D}" srcOrd="0" destOrd="0" presId="urn:microsoft.com/office/officeart/2005/8/layout/list1"/>
    <dgm:cxn modelId="{71EB0B87-825A-4E0F-9B3E-6EB1656271E8}" srcId="{C0CED166-0DC7-431E-ADCC-9590CE679971}" destId="{936CDB1C-D07E-4AEC-8DD7-C1F0436EDAC2}" srcOrd="1" destOrd="0" parTransId="{E670BCF8-F2B6-469D-9CD6-6E78CE03E156}" sibTransId="{B58F4A4A-CD66-4B5A-A223-ACCFDD88F841}"/>
    <dgm:cxn modelId="{F02358E1-384C-445D-9DBF-B3AD9ACB4472}" type="presOf" srcId="{936CDB1C-D07E-4AEC-8DD7-C1F0436EDAC2}" destId="{4ECCB495-3F44-44AC-95A5-A14E202011FE}" srcOrd="0" destOrd="0" presId="urn:microsoft.com/office/officeart/2005/8/layout/list1"/>
    <dgm:cxn modelId="{16E0312B-5F0E-4998-9880-96C02E699BDC}" type="presOf" srcId="{936CDB1C-D07E-4AEC-8DD7-C1F0436EDAC2}" destId="{7BC442E6-ED7B-41E4-A8C7-ED62518FA0F8}" srcOrd="1" destOrd="0" presId="urn:microsoft.com/office/officeart/2005/8/layout/list1"/>
    <dgm:cxn modelId="{14763D88-0CD1-4163-BCBC-0814635C942F}" srcId="{C0CED166-0DC7-431E-ADCC-9590CE679971}" destId="{1E351C3D-7F3A-4A71-8F1C-A8C83B6E1DEC}" srcOrd="0" destOrd="0" parTransId="{CD58CB65-8640-4F34-A9DD-27C8A8F0E072}" sibTransId="{1FA682EA-4C17-4221-9E33-F2F64FFF7CA9}"/>
    <dgm:cxn modelId="{0FEF6000-1BCF-48B0-85B6-62492320222A}" type="presOf" srcId="{1E351C3D-7F3A-4A71-8F1C-A8C83B6E1DEC}" destId="{A4308C1F-8985-4A03-9A1B-61E8EB69F70D}" srcOrd="1" destOrd="0" presId="urn:microsoft.com/office/officeart/2005/8/layout/list1"/>
    <dgm:cxn modelId="{0CC5D117-EF38-404A-9FC3-A0828FAD50AE}" type="presOf" srcId="{C0CED166-0DC7-431E-ADCC-9590CE679971}" destId="{AD7D15EC-4F2F-4304-B5C7-1107F3AC2B97}" srcOrd="0" destOrd="0" presId="urn:microsoft.com/office/officeart/2005/8/layout/list1"/>
    <dgm:cxn modelId="{66606AC5-EF41-49BA-82CB-55364AC3DE9F}" type="presParOf" srcId="{AD7D15EC-4F2F-4304-B5C7-1107F3AC2B97}" destId="{7B0A3EB4-2C7A-4448-A940-1B986D975DD8}" srcOrd="0" destOrd="0" presId="urn:microsoft.com/office/officeart/2005/8/layout/list1"/>
    <dgm:cxn modelId="{74001565-9313-43B0-B220-AFD29878DD98}" type="presParOf" srcId="{7B0A3EB4-2C7A-4448-A940-1B986D975DD8}" destId="{B263424F-9095-4C41-BAEF-6C7ADF33F27D}" srcOrd="0" destOrd="0" presId="urn:microsoft.com/office/officeart/2005/8/layout/list1"/>
    <dgm:cxn modelId="{C3C934BF-99C3-4AFC-A4CF-DBAA54DD496E}" type="presParOf" srcId="{7B0A3EB4-2C7A-4448-A940-1B986D975DD8}" destId="{A4308C1F-8985-4A03-9A1B-61E8EB69F70D}" srcOrd="1" destOrd="0" presId="urn:microsoft.com/office/officeart/2005/8/layout/list1"/>
    <dgm:cxn modelId="{8C58F36C-822B-4F3F-A649-4ECCEB50DBE7}" type="presParOf" srcId="{AD7D15EC-4F2F-4304-B5C7-1107F3AC2B97}" destId="{2DCCB744-1DFD-4242-889E-94B01567576C}" srcOrd="1" destOrd="0" presId="urn:microsoft.com/office/officeart/2005/8/layout/list1"/>
    <dgm:cxn modelId="{B13705E8-92ED-4A70-B5DE-8AFCB6ABEDCA}" type="presParOf" srcId="{AD7D15EC-4F2F-4304-B5C7-1107F3AC2B97}" destId="{D2C514E6-E874-4024-94AC-5BACC18A9E8E}" srcOrd="2" destOrd="0" presId="urn:microsoft.com/office/officeart/2005/8/layout/list1"/>
    <dgm:cxn modelId="{F0C9DA49-C144-4741-9117-4B97ADA91B15}" type="presParOf" srcId="{AD7D15EC-4F2F-4304-B5C7-1107F3AC2B97}" destId="{CF16A5A8-54D1-4247-8C42-AA1960CE8695}" srcOrd="3" destOrd="0" presId="urn:microsoft.com/office/officeart/2005/8/layout/list1"/>
    <dgm:cxn modelId="{08CFCDC2-8217-49E8-BA5B-E34D98BCF620}" type="presParOf" srcId="{AD7D15EC-4F2F-4304-B5C7-1107F3AC2B97}" destId="{5972751D-EF16-4311-A808-E3A66EA1EB8D}" srcOrd="4" destOrd="0" presId="urn:microsoft.com/office/officeart/2005/8/layout/list1"/>
    <dgm:cxn modelId="{1A8DC843-373B-4B84-B350-FA62807959E0}" type="presParOf" srcId="{5972751D-EF16-4311-A808-E3A66EA1EB8D}" destId="{4ECCB495-3F44-44AC-95A5-A14E202011FE}" srcOrd="0" destOrd="0" presId="urn:microsoft.com/office/officeart/2005/8/layout/list1"/>
    <dgm:cxn modelId="{902C763F-89CA-431E-A3D3-80101D82BEA8}" type="presParOf" srcId="{5972751D-EF16-4311-A808-E3A66EA1EB8D}" destId="{7BC442E6-ED7B-41E4-A8C7-ED62518FA0F8}" srcOrd="1" destOrd="0" presId="urn:microsoft.com/office/officeart/2005/8/layout/list1"/>
    <dgm:cxn modelId="{8A04E933-398C-4787-9E6D-DD3FAC157458}" type="presParOf" srcId="{AD7D15EC-4F2F-4304-B5C7-1107F3AC2B97}" destId="{8DA5CE8D-FBE8-470F-90A4-A0AEAE054BA9}" srcOrd="5" destOrd="0" presId="urn:microsoft.com/office/officeart/2005/8/layout/list1"/>
    <dgm:cxn modelId="{749B065B-7901-4D1E-AEF3-8D361829967B}" type="presParOf" srcId="{AD7D15EC-4F2F-4304-B5C7-1107F3AC2B97}" destId="{A2F9EB26-90F8-4DF2-B4D6-FC227C8526F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8CDF524A-651D-4A87-B412-88F5AA29F883}" type="presOf" srcId="{E3DA5A83-44A6-4DE8-94EC-531B2A1C8BE7}" destId="{D2E05E18-5D04-4408-9DFE-C0F0A57782DD}" srcOrd="1" destOrd="0" presId="urn:microsoft.com/office/officeart/2009/layout/ReverseList"/>
    <dgm:cxn modelId="{D80A562E-EDD4-48B9-8062-FB80000DC35C}" type="presOf" srcId="{E3DA5A83-44A6-4DE8-94EC-531B2A1C8BE7}" destId="{66C210B7-10D0-45F8-9ACE-9D69DEC655DB}" srcOrd="0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B9C52750-E420-4808-B936-08464BBFD32C}" type="presOf" srcId="{DED86962-E4DA-4890-AE52-FA4D51C4A39D}" destId="{3D1EFF60-CC1B-4B13-A22F-67782004B17C}" srcOrd="0" destOrd="0" presId="urn:microsoft.com/office/officeart/2009/layout/ReverseList"/>
    <dgm:cxn modelId="{49AD061D-7642-464B-80BB-E4E4E98DB359}" type="presOf" srcId="{DED86962-E4DA-4890-AE52-FA4D51C4A39D}" destId="{DFACAD72-6329-4166-AF09-67CE304F6C19}" srcOrd="1" destOrd="0" presId="urn:microsoft.com/office/officeart/2009/layout/ReverseList"/>
    <dgm:cxn modelId="{3DC9AEF6-75A1-4DEE-AB20-55732AF606C3}" type="presOf" srcId="{99C16EBB-DB1B-472E-8A36-CE6AB9F5701E}" destId="{912C91F0-55C4-4499-B845-7898A3F0EE32}" srcOrd="0" destOrd="0" presId="urn:microsoft.com/office/officeart/2009/layout/ReverseList"/>
    <dgm:cxn modelId="{D077A8EA-DCDB-44A5-8BB0-AD8F7949A72A}" type="presParOf" srcId="{912C91F0-55C4-4499-B845-7898A3F0EE32}" destId="{3D1EFF60-CC1B-4B13-A22F-67782004B17C}" srcOrd="0" destOrd="0" presId="urn:microsoft.com/office/officeart/2009/layout/ReverseList"/>
    <dgm:cxn modelId="{B06F317A-BD6C-48CF-A23B-2E91103982F4}" type="presParOf" srcId="{912C91F0-55C4-4499-B845-7898A3F0EE32}" destId="{DFACAD72-6329-4166-AF09-67CE304F6C19}" srcOrd="1" destOrd="0" presId="urn:microsoft.com/office/officeart/2009/layout/ReverseList"/>
    <dgm:cxn modelId="{06876F50-3F93-4AD7-9D0F-D9B216DF84F1}" type="presParOf" srcId="{912C91F0-55C4-4499-B845-7898A3F0EE32}" destId="{66C210B7-10D0-45F8-9ACE-9D69DEC655DB}" srcOrd="2" destOrd="0" presId="urn:microsoft.com/office/officeart/2009/layout/ReverseList"/>
    <dgm:cxn modelId="{4055B1CC-5BA6-43A0-8426-22567DC2473D}" type="presParOf" srcId="{912C91F0-55C4-4499-B845-7898A3F0EE32}" destId="{D2E05E18-5D04-4408-9DFE-C0F0A57782DD}" srcOrd="3" destOrd="0" presId="urn:microsoft.com/office/officeart/2009/layout/ReverseList"/>
    <dgm:cxn modelId="{058306FF-8E2D-445C-BA63-31E8496AF86A}" type="presParOf" srcId="{912C91F0-55C4-4499-B845-7898A3F0EE32}" destId="{3C40A316-4721-43E2-9242-0573754E5421}" srcOrd="4" destOrd="0" presId="urn:microsoft.com/office/officeart/2009/layout/ReverseList"/>
    <dgm:cxn modelId="{5F4B4703-0473-42FC-AED9-C32E10487B16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B133A6-F5FE-476E-8D46-5BE5C402923E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9C69D1-FA9A-44CC-BA87-7CB3893B82E6}">
      <dgm:prSet phldrT="[Text]" custT="1"/>
      <dgm:spPr/>
      <dgm:t>
        <a:bodyPr/>
        <a:lstStyle/>
        <a:p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베트남 음식</a:t>
          </a:r>
          <a:endParaRPr lang="en-US" sz="28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299E516-98F9-45F3-85B0-5DFDA9323FFB}" type="parTrans" cxnId="{0DBBDDE3-14E1-43EB-A252-321E7E3F0AF0}">
      <dgm:prSet/>
      <dgm:spPr/>
      <dgm:t>
        <a:bodyPr/>
        <a:lstStyle/>
        <a:p>
          <a:endParaRPr lang="en-US"/>
        </a:p>
      </dgm:t>
    </dgm:pt>
    <dgm:pt modelId="{9B6DF2A3-BA2D-4052-8A3B-F8FFD5F18EB0}" type="sibTrans" cxnId="{0DBBDDE3-14E1-43EB-A252-321E7E3F0AF0}">
      <dgm:prSet/>
      <dgm:spPr/>
      <dgm:t>
        <a:bodyPr/>
        <a:lstStyle/>
        <a:p>
          <a:endParaRPr lang="en-US"/>
        </a:p>
      </dgm:t>
    </dgm:pt>
    <dgm:pt modelId="{CFF8D232-3CB7-4F32-AE8E-90381899AD90}">
      <dgm:prSet phldrT="[Text]" custT="1"/>
      <dgm:spPr/>
      <dgm:t>
        <a:bodyPr/>
        <a:lstStyle/>
        <a:p>
          <a:endParaRPr lang="en-US" altLang="ko-KR" sz="3200" b="0" i="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r>
            <a:rPr lang="ko-KR" altLang="en-US" sz="3200" b="0" i="0" dirty="0" smtClean="0">
              <a:latin typeface="Batang" panose="02030600000101010101" pitchFamily="18" charset="-127"/>
              <a:ea typeface="Batang" panose="02030600000101010101" pitchFamily="18" charset="-127"/>
            </a:rPr>
            <a:t>추천 이유</a:t>
          </a:r>
          <a:r>
            <a:rPr lang="ko-KR" altLang="en-US" sz="3200" dirty="0" smtClean="0"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dirty="0" smtClean="0"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DBCFBE4-9B67-43A1-B7EA-AAC98C3907C4}" type="parTrans" cxnId="{DD7AE271-1696-40DD-98FE-237734C08AF4}">
      <dgm:prSet/>
      <dgm:spPr/>
      <dgm:t>
        <a:bodyPr/>
        <a:lstStyle/>
        <a:p>
          <a:endParaRPr lang="en-US"/>
        </a:p>
      </dgm:t>
    </dgm:pt>
    <dgm:pt modelId="{B0770B08-5D27-4EFF-9022-43DA75F3F4B3}" type="sibTrans" cxnId="{DD7AE271-1696-40DD-98FE-237734C08AF4}">
      <dgm:prSet/>
      <dgm:spPr/>
      <dgm:t>
        <a:bodyPr/>
        <a:lstStyle/>
        <a:p>
          <a:endParaRPr lang="en-US"/>
        </a:p>
      </dgm:t>
    </dgm:pt>
    <dgm:pt modelId="{446314F9-EE19-41A5-838A-6BD5F112C551}">
      <dgm:prSet phldrT="[Text]" custT="1"/>
      <dgm:spPr/>
      <dgm:t>
        <a:bodyPr/>
        <a:lstStyle/>
        <a:p>
          <a:endParaRPr lang="en-US" altLang="ko-KR" sz="3200" b="0" i="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r>
            <a:rPr lang="ko-KR" altLang="en-US" sz="3200" b="0" i="0" dirty="0" smtClean="0">
              <a:latin typeface="Batang" panose="02030600000101010101" pitchFamily="18" charset="-127"/>
              <a:ea typeface="Batang" panose="02030600000101010101" pitchFamily="18" charset="-127"/>
            </a:rPr>
            <a:t>요리 이름</a:t>
          </a:r>
          <a:r>
            <a:rPr lang="ko-KR" altLang="en-US" sz="3200" dirty="0" smtClean="0"/>
            <a:t/>
          </a:r>
          <a:br>
            <a:rPr lang="ko-KR" altLang="en-US" sz="3200" dirty="0" smtClean="0"/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CA0E947-628E-4AFC-9860-A3C178B2B108}" type="parTrans" cxnId="{E94A2812-4833-4FC2-B0A3-6CA6202B7232}">
      <dgm:prSet/>
      <dgm:spPr/>
      <dgm:t>
        <a:bodyPr/>
        <a:lstStyle/>
        <a:p>
          <a:endParaRPr lang="en-US"/>
        </a:p>
      </dgm:t>
    </dgm:pt>
    <dgm:pt modelId="{6DD76BDD-86ED-4037-9C62-54670FD0B27D}" type="sibTrans" cxnId="{E94A2812-4833-4FC2-B0A3-6CA6202B7232}">
      <dgm:prSet/>
      <dgm:spPr/>
      <dgm:t>
        <a:bodyPr/>
        <a:lstStyle/>
        <a:p>
          <a:endParaRPr lang="en-US"/>
        </a:p>
      </dgm:t>
    </dgm:pt>
    <dgm:pt modelId="{BC1BAF46-8DD8-44EC-A3CF-DAB1C4724529}">
      <dgm:prSet phldrT="[Text]" custT="1"/>
      <dgm:spPr/>
      <dgm:t>
        <a:bodyPr/>
        <a:lstStyle/>
        <a:p>
          <a:r>
            <a:rPr lang="ko-KR" altLang="en-US" sz="3200" b="0" i="0" dirty="0" smtClean="0">
              <a:latin typeface="Batang" panose="02030600000101010101" pitchFamily="18" charset="-127"/>
              <a:ea typeface="Batang" panose="02030600000101010101" pitchFamily="18" charset="-127"/>
            </a:rPr>
            <a:t>맛</a:t>
          </a:r>
          <a:r>
            <a:rPr lang="ko-KR" altLang="en-US" sz="3200" dirty="0" smtClean="0"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dirty="0" smtClean="0"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9ADA1C6-9D0E-4534-8438-3154FF814EC7}" type="parTrans" cxnId="{40B0757D-2BA1-4686-8610-58C8FC600770}">
      <dgm:prSet/>
      <dgm:spPr/>
      <dgm:t>
        <a:bodyPr/>
        <a:lstStyle/>
        <a:p>
          <a:endParaRPr lang="en-US"/>
        </a:p>
      </dgm:t>
    </dgm:pt>
    <dgm:pt modelId="{159EECE0-26D5-40DB-B4A4-84F24E1DC3C6}" type="sibTrans" cxnId="{40B0757D-2BA1-4686-8610-58C8FC600770}">
      <dgm:prSet/>
      <dgm:spPr/>
      <dgm:t>
        <a:bodyPr/>
        <a:lstStyle/>
        <a:p>
          <a:endParaRPr lang="en-US"/>
        </a:p>
      </dgm:t>
    </dgm:pt>
    <dgm:pt modelId="{44340143-1F27-4604-81E8-2C5FAFBAD36D}">
      <dgm:prSet phldrT="[Text]" custT="1"/>
      <dgm:spPr/>
      <dgm:t>
        <a:bodyPr/>
        <a:lstStyle/>
        <a:p>
          <a:r>
            <a:rPr lang="ko-KR" altLang="en-US" sz="3200" b="0" i="0" dirty="0" smtClean="0">
              <a:latin typeface="Batang" panose="02030600000101010101" pitchFamily="18" charset="-127"/>
              <a:ea typeface="Batang" panose="02030600000101010101" pitchFamily="18" charset="-127"/>
            </a:rPr>
            <a:t>주요 재료</a:t>
          </a:r>
          <a:r>
            <a:rPr lang="ko-KR" altLang="en-US" sz="3200" dirty="0" smtClean="0"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dirty="0" smtClean="0"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358089AD-5909-4B63-9F56-3AA332CAE93A}" type="parTrans" cxnId="{78EBE3BC-307C-4A18-8D14-37F2C608DE68}">
      <dgm:prSet/>
      <dgm:spPr/>
      <dgm:t>
        <a:bodyPr/>
        <a:lstStyle/>
        <a:p>
          <a:endParaRPr lang="en-US"/>
        </a:p>
      </dgm:t>
    </dgm:pt>
    <dgm:pt modelId="{056F1240-CE3E-4DD6-BB49-F892AA108135}" type="sibTrans" cxnId="{78EBE3BC-307C-4A18-8D14-37F2C608DE68}">
      <dgm:prSet/>
      <dgm:spPr/>
      <dgm:t>
        <a:bodyPr/>
        <a:lstStyle/>
        <a:p>
          <a:endParaRPr lang="en-US"/>
        </a:p>
      </dgm:t>
    </dgm:pt>
    <dgm:pt modelId="{6762B760-0F98-4775-B132-61CB0DF6E10C}" type="pres">
      <dgm:prSet presAssocID="{76B133A6-F5FE-476E-8D46-5BE5C402923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BF39D-2628-4D8B-BA17-341CAA193FFD}" type="pres">
      <dgm:prSet presAssocID="{76B133A6-F5FE-476E-8D46-5BE5C402923E}" presName="matrix" presStyleCnt="0"/>
      <dgm:spPr/>
    </dgm:pt>
    <dgm:pt modelId="{49CC8EA6-CE8A-4429-A036-8260CAAF3075}" type="pres">
      <dgm:prSet presAssocID="{76B133A6-F5FE-476E-8D46-5BE5C402923E}" presName="tile1" presStyleLbl="node1" presStyleIdx="0" presStyleCnt="4" custLinFactNeighborX="1339"/>
      <dgm:spPr/>
      <dgm:t>
        <a:bodyPr/>
        <a:lstStyle/>
        <a:p>
          <a:endParaRPr lang="en-US"/>
        </a:p>
      </dgm:t>
    </dgm:pt>
    <dgm:pt modelId="{FCE512CF-04DD-42A6-8AA2-616469C9FCC4}" type="pres">
      <dgm:prSet presAssocID="{76B133A6-F5FE-476E-8D46-5BE5C402923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9A040-F436-44B9-9B82-1E879BB13692}" type="pres">
      <dgm:prSet presAssocID="{76B133A6-F5FE-476E-8D46-5BE5C402923E}" presName="tile2" presStyleLbl="node1" presStyleIdx="1" presStyleCnt="4" custLinFactNeighborX="1339"/>
      <dgm:spPr/>
      <dgm:t>
        <a:bodyPr/>
        <a:lstStyle/>
        <a:p>
          <a:endParaRPr lang="en-US"/>
        </a:p>
      </dgm:t>
    </dgm:pt>
    <dgm:pt modelId="{0AEA76D3-2DE6-4784-97E3-B8D4E7440F2B}" type="pres">
      <dgm:prSet presAssocID="{76B133A6-F5FE-476E-8D46-5BE5C402923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39D12-901B-40A8-AB0E-CA224585A014}" type="pres">
      <dgm:prSet presAssocID="{76B133A6-F5FE-476E-8D46-5BE5C402923E}" presName="tile3" presStyleLbl="node1" presStyleIdx="2" presStyleCnt="4"/>
      <dgm:spPr/>
      <dgm:t>
        <a:bodyPr/>
        <a:lstStyle/>
        <a:p>
          <a:endParaRPr lang="en-US"/>
        </a:p>
      </dgm:t>
    </dgm:pt>
    <dgm:pt modelId="{4535296A-92EB-4B8C-9EF7-56B44A598D2F}" type="pres">
      <dgm:prSet presAssocID="{76B133A6-F5FE-476E-8D46-5BE5C402923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3F510-9490-4A91-9C51-D622F0DABF1F}" type="pres">
      <dgm:prSet presAssocID="{76B133A6-F5FE-476E-8D46-5BE5C402923E}" presName="tile4" presStyleLbl="node1" presStyleIdx="3" presStyleCnt="4"/>
      <dgm:spPr/>
      <dgm:t>
        <a:bodyPr/>
        <a:lstStyle/>
        <a:p>
          <a:endParaRPr lang="en-US"/>
        </a:p>
      </dgm:t>
    </dgm:pt>
    <dgm:pt modelId="{24FD1A5E-3BF4-4342-AEA1-A9D226CAD643}" type="pres">
      <dgm:prSet presAssocID="{76B133A6-F5FE-476E-8D46-5BE5C402923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73E43-DD4B-4136-8F8C-A7E3C387ED6E}" type="pres">
      <dgm:prSet presAssocID="{76B133A6-F5FE-476E-8D46-5BE5C402923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73961-6D95-4FDD-A3B3-60FD3DEE1E25}" type="presOf" srcId="{446314F9-EE19-41A5-838A-6BD5F112C551}" destId="{F949A040-F436-44B9-9B82-1E879BB13692}" srcOrd="0" destOrd="0" presId="urn:microsoft.com/office/officeart/2005/8/layout/matrix1"/>
    <dgm:cxn modelId="{E94A2812-4833-4FC2-B0A3-6CA6202B7232}" srcId="{049C69D1-FA9A-44CC-BA87-7CB3893B82E6}" destId="{446314F9-EE19-41A5-838A-6BD5F112C551}" srcOrd="1" destOrd="0" parTransId="{1CA0E947-628E-4AFC-9860-A3C178B2B108}" sibTransId="{6DD76BDD-86ED-4037-9C62-54670FD0B27D}"/>
    <dgm:cxn modelId="{E6A94568-AD8E-491F-A1E1-AC727736998A}" type="presOf" srcId="{049C69D1-FA9A-44CC-BA87-7CB3893B82E6}" destId="{1A673E43-DD4B-4136-8F8C-A7E3C387ED6E}" srcOrd="0" destOrd="0" presId="urn:microsoft.com/office/officeart/2005/8/layout/matrix1"/>
    <dgm:cxn modelId="{31802FC8-464F-42BD-8E68-6145FBEC8D85}" type="presOf" srcId="{76B133A6-F5FE-476E-8D46-5BE5C402923E}" destId="{6762B760-0F98-4775-B132-61CB0DF6E10C}" srcOrd="0" destOrd="0" presId="urn:microsoft.com/office/officeart/2005/8/layout/matrix1"/>
    <dgm:cxn modelId="{DD7AE271-1696-40DD-98FE-237734C08AF4}" srcId="{049C69D1-FA9A-44CC-BA87-7CB3893B82E6}" destId="{CFF8D232-3CB7-4F32-AE8E-90381899AD90}" srcOrd="0" destOrd="0" parTransId="{9DBCFBE4-9B67-43A1-B7EA-AAC98C3907C4}" sibTransId="{B0770B08-5D27-4EFF-9022-43DA75F3F4B3}"/>
    <dgm:cxn modelId="{78EBE3BC-307C-4A18-8D14-37F2C608DE68}" srcId="{049C69D1-FA9A-44CC-BA87-7CB3893B82E6}" destId="{44340143-1F27-4604-81E8-2C5FAFBAD36D}" srcOrd="3" destOrd="0" parTransId="{358089AD-5909-4B63-9F56-3AA332CAE93A}" sibTransId="{056F1240-CE3E-4DD6-BB49-F892AA108135}"/>
    <dgm:cxn modelId="{B5DC0FE6-42BD-4D8D-B5DA-D4FB97C63F1D}" type="presOf" srcId="{446314F9-EE19-41A5-838A-6BD5F112C551}" destId="{0AEA76D3-2DE6-4784-97E3-B8D4E7440F2B}" srcOrd="1" destOrd="0" presId="urn:microsoft.com/office/officeart/2005/8/layout/matrix1"/>
    <dgm:cxn modelId="{19572FE0-7EAB-4446-B586-AE7099E965F6}" type="presOf" srcId="{CFF8D232-3CB7-4F32-AE8E-90381899AD90}" destId="{49CC8EA6-CE8A-4429-A036-8260CAAF3075}" srcOrd="0" destOrd="0" presId="urn:microsoft.com/office/officeart/2005/8/layout/matrix1"/>
    <dgm:cxn modelId="{FA169D37-005B-441D-9686-2DA838EDC30B}" type="presOf" srcId="{CFF8D232-3CB7-4F32-AE8E-90381899AD90}" destId="{FCE512CF-04DD-42A6-8AA2-616469C9FCC4}" srcOrd="1" destOrd="0" presId="urn:microsoft.com/office/officeart/2005/8/layout/matrix1"/>
    <dgm:cxn modelId="{A0DAFB77-E6A6-4CB5-ACC1-98FCEFCF8DBF}" type="presOf" srcId="{BC1BAF46-8DD8-44EC-A3CF-DAB1C4724529}" destId="{4535296A-92EB-4B8C-9EF7-56B44A598D2F}" srcOrd="1" destOrd="0" presId="urn:microsoft.com/office/officeart/2005/8/layout/matrix1"/>
    <dgm:cxn modelId="{47D595A9-1076-4A3D-B1AF-110A3938E613}" type="presOf" srcId="{44340143-1F27-4604-81E8-2C5FAFBAD36D}" destId="{6263F510-9490-4A91-9C51-D622F0DABF1F}" srcOrd="0" destOrd="0" presId="urn:microsoft.com/office/officeart/2005/8/layout/matrix1"/>
    <dgm:cxn modelId="{9CB2751D-0B86-4DE5-A504-E619C3FCFFD9}" type="presOf" srcId="{BC1BAF46-8DD8-44EC-A3CF-DAB1C4724529}" destId="{4C639D12-901B-40A8-AB0E-CA224585A014}" srcOrd="0" destOrd="0" presId="urn:microsoft.com/office/officeart/2005/8/layout/matrix1"/>
    <dgm:cxn modelId="{77CFA76E-355F-4B8B-92E4-EB0B5B820910}" type="presOf" srcId="{44340143-1F27-4604-81E8-2C5FAFBAD36D}" destId="{24FD1A5E-3BF4-4342-AEA1-A9D226CAD643}" srcOrd="1" destOrd="0" presId="urn:microsoft.com/office/officeart/2005/8/layout/matrix1"/>
    <dgm:cxn modelId="{40B0757D-2BA1-4686-8610-58C8FC600770}" srcId="{049C69D1-FA9A-44CC-BA87-7CB3893B82E6}" destId="{BC1BAF46-8DD8-44EC-A3CF-DAB1C4724529}" srcOrd="2" destOrd="0" parTransId="{89ADA1C6-9D0E-4534-8438-3154FF814EC7}" sibTransId="{159EECE0-26D5-40DB-B4A4-84F24E1DC3C6}"/>
    <dgm:cxn modelId="{0DBBDDE3-14E1-43EB-A252-321E7E3F0AF0}" srcId="{76B133A6-F5FE-476E-8D46-5BE5C402923E}" destId="{049C69D1-FA9A-44CC-BA87-7CB3893B82E6}" srcOrd="0" destOrd="0" parTransId="{1299E516-98F9-45F3-85B0-5DFDA9323FFB}" sibTransId="{9B6DF2A3-BA2D-4052-8A3B-F8FFD5F18EB0}"/>
    <dgm:cxn modelId="{66E1A364-FE1A-4B17-87D0-CFAFC6E87B14}" type="presParOf" srcId="{6762B760-0F98-4775-B132-61CB0DF6E10C}" destId="{934BF39D-2628-4D8B-BA17-341CAA193FFD}" srcOrd="0" destOrd="0" presId="urn:microsoft.com/office/officeart/2005/8/layout/matrix1"/>
    <dgm:cxn modelId="{11F03FC5-534B-465C-A7C1-FA059B2D1D95}" type="presParOf" srcId="{934BF39D-2628-4D8B-BA17-341CAA193FFD}" destId="{49CC8EA6-CE8A-4429-A036-8260CAAF3075}" srcOrd="0" destOrd="0" presId="urn:microsoft.com/office/officeart/2005/8/layout/matrix1"/>
    <dgm:cxn modelId="{33EA9026-84C3-49B1-8015-E869C05D3268}" type="presParOf" srcId="{934BF39D-2628-4D8B-BA17-341CAA193FFD}" destId="{FCE512CF-04DD-42A6-8AA2-616469C9FCC4}" srcOrd="1" destOrd="0" presId="urn:microsoft.com/office/officeart/2005/8/layout/matrix1"/>
    <dgm:cxn modelId="{832CAD6E-F576-4019-AE35-AF5398D7B3BD}" type="presParOf" srcId="{934BF39D-2628-4D8B-BA17-341CAA193FFD}" destId="{F949A040-F436-44B9-9B82-1E879BB13692}" srcOrd="2" destOrd="0" presId="urn:microsoft.com/office/officeart/2005/8/layout/matrix1"/>
    <dgm:cxn modelId="{ACC2A398-069E-4AE9-A176-91FEF2F67929}" type="presParOf" srcId="{934BF39D-2628-4D8B-BA17-341CAA193FFD}" destId="{0AEA76D3-2DE6-4784-97E3-B8D4E7440F2B}" srcOrd="3" destOrd="0" presId="urn:microsoft.com/office/officeart/2005/8/layout/matrix1"/>
    <dgm:cxn modelId="{191FF334-3C4E-40D0-B538-3A7DC1F7119C}" type="presParOf" srcId="{934BF39D-2628-4D8B-BA17-341CAA193FFD}" destId="{4C639D12-901B-40A8-AB0E-CA224585A014}" srcOrd="4" destOrd="0" presId="urn:microsoft.com/office/officeart/2005/8/layout/matrix1"/>
    <dgm:cxn modelId="{F483B365-9AB9-4D42-8D0C-9576BECE7B7D}" type="presParOf" srcId="{934BF39D-2628-4D8B-BA17-341CAA193FFD}" destId="{4535296A-92EB-4B8C-9EF7-56B44A598D2F}" srcOrd="5" destOrd="0" presId="urn:microsoft.com/office/officeart/2005/8/layout/matrix1"/>
    <dgm:cxn modelId="{19244434-1935-4DC1-8DCB-AF2D2C633150}" type="presParOf" srcId="{934BF39D-2628-4D8B-BA17-341CAA193FFD}" destId="{6263F510-9490-4A91-9C51-D622F0DABF1F}" srcOrd="6" destOrd="0" presId="urn:microsoft.com/office/officeart/2005/8/layout/matrix1"/>
    <dgm:cxn modelId="{133C1D45-DF77-48F8-B335-51DAD874228C}" type="presParOf" srcId="{934BF39D-2628-4D8B-BA17-341CAA193FFD}" destId="{24FD1A5E-3BF4-4342-AEA1-A9D226CAD643}" srcOrd="7" destOrd="0" presId="urn:microsoft.com/office/officeart/2005/8/layout/matrix1"/>
    <dgm:cxn modelId="{2304A248-5256-4645-A91E-626709A02E76}" type="presParOf" srcId="{6762B760-0F98-4775-B132-61CB0DF6E10C}" destId="{1A673E43-DD4B-4136-8F8C-A7E3C387ED6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C8EA6-CE8A-4429-A036-8260CAAF3075}">
      <dsp:nvSpPr>
        <dsp:cNvPr id="0" name=""/>
        <dsp:cNvSpPr/>
      </dsp:nvSpPr>
      <dsp:spPr>
        <a:xfrm rot="16200000">
          <a:off x="542469" y="-501188"/>
          <a:ext cx="2080547" cy="3082925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3200" b="0" i="0" kern="120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추천 이유</a:t>
          </a:r>
          <a:r>
            <a:rPr lang="ko-KR" altLang="en-US" sz="320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kern="1200" dirty="0" smtClean="0"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 rot="5400000">
        <a:off x="41280" y="0"/>
        <a:ext cx="3082925" cy="1560410"/>
      </dsp:txXfrm>
    </dsp:sp>
    <dsp:sp modelId="{F949A040-F436-44B9-9B82-1E879BB13692}">
      <dsp:nvSpPr>
        <dsp:cNvPr id="0" name=""/>
        <dsp:cNvSpPr/>
      </dsp:nvSpPr>
      <dsp:spPr>
        <a:xfrm>
          <a:off x="3082925" y="0"/>
          <a:ext cx="3082925" cy="2080547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3200" b="0" i="0" kern="120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요리 이름</a:t>
          </a:r>
          <a:r>
            <a:rPr lang="ko-KR" altLang="en-US" sz="3200" kern="1200" dirty="0" smtClean="0"/>
            <a:t/>
          </a:r>
          <a:br>
            <a:rPr lang="ko-KR" altLang="en-US" sz="3200" kern="1200" dirty="0" smtClean="0"/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3082925" y="0"/>
        <a:ext cx="3082925" cy="1560410"/>
      </dsp:txXfrm>
    </dsp:sp>
    <dsp:sp modelId="{4C639D12-901B-40A8-AB0E-CA224585A014}">
      <dsp:nvSpPr>
        <dsp:cNvPr id="0" name=""/>
        <dsp:cNvSpPr/>
      </dsp:nvSpPr>
      <dsp:spPr>
        <a:xfrm rot="10800000">
          <a:off x="0" y="2080547"/>
          <a:ext cx="3082925" cy="2080547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맛</a:t>
          </a:r>
          <a:r>
            <a:rPr lang="ko-KR" altLang="en-US" sz="320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kern="1200" dirty="0" smtClean="0"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 rot="10800000">
        <a:off x="0" y="2600684"/>
        <a:ext cx="3082925" cy="1560410"/>
      </dsp:txXfrm>
    </dsp:sp>
    <dsp:sp modelId="{6263F510-9490-4A91-9C51-D622F0DABF1F}">
      <dsp:nvSpPr>
        <dsp:cNvPr id="0" name=""/>
        <dsp:cNvSpPr/>
      </dsp:nvSpPr>
      <dsp:spPr>
        <a:xfrm rot="5400000">
          <a:off x="3584113" y="1579358"/>
          <a:ext cx="2080547" cy="3082925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i="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주요 재료</a:t>
          </a:r>
          <a:r>
            <a:rPr lang="ko-KR" altLang="en-US" sz="320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/>
          </a:r>
          <a:br>
            <a:rPr lang="ko-KR" altLang="en-US" sz="3200" kern="1200" dirty="0" smtClean="0">
              <a:latin typeface="Batang" panose="02030600000101010101" pitchFamily="18" charset="-127"/>
              <a:ea typeface="Batang" panose="02030600000101010101" pitchFamily="18" charset="-127"/>
            </a:rPr>
          </a:br>
          <a:endParaRPr lang="en-US" sz="32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 rot="-5400000">
        <a:off x="3082925" y="2600684"/>
        <a:ext cx="3082925" cy="1560410"/>
      </dsp:txXfrm>
    </dsp:sp>
    <dsp:sp modelId="{1A673E43-DD4B-4136-8F8C-A7E3C387ED6E}">
      <dsp:nvSpPr>
        <dsp:cNvPr id="0" name=""/>
        <dsp:cNvSpPr/>
      </dsp:nvSpPr>
      <dsp:spPr>
        <a:xfrm>
          <a:off x="2158047" y="1560410"/>
          <a:ext cx="1849755" cy="1040273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베트남 음식</a:t>
          </a:r>
          <a:endParaRPr lang="en-US" sz="2800" b="1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2208829" y="1611192"/>
        <a:ext cx="1748191" cy="938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F25F74-4833-4FA7-AC6C-98FABB905355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F54A33-9DF2-49E8-8772-F711FF9A9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567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3E49D-4C93-467B-A6C5-E101E91F7E7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5B9CC-6F17-483D-A818-5490766E1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38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AD467-C98E-4723-AE4D-3F09593DFA5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892F6-80B6-4BA2-8DE1-6407583208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75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00433-79A7-4AA9-BF60-91658F106CBF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7F45A-CD1F-4B34-B8A2-A756C7E0A5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13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C9531-2593-456C-A913-64E4628BB88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C8691-AC37-4BF7-84CF-8AF575D8FB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19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548F-3419-4ABC-B76D-D18D4065A5B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2888-3FB4-4350-B186-079A87FDF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A48A7-B76B-486F-86C6-8BD1BFDE02E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ADF16-1E3B-4E23-B5DC-7B388959A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6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30031-3A3F-4182-857A-D0E5B1043996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F68E1-3D05-4113-8C4B-83D4F898FE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58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C3E1E-D386-4265-B8C0-D3F0F74AB05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0B168-427D-4691-9E15-81584FF031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62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D4C66-FAD5-41F3-9740-9DC60442F3F2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2B88F-E588-471C-B1A0-01679DCD3A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0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C79D-F5F4-4A50-B461-C3A0B0157D8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180B5-1BBB-4839-B45B-071D3E7A2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0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48708-E587-4E2C-AA8D-F4CA2E43C3A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1FECA8-329E-45F4-AE6A-46ED394FC4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>5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요리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79BF4BA-9EBD-49BF-89CD-9575B653AF7F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5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46323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36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646488"/>
            <a:ext cx="21653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3629;p42"/>
          <p:cNvSpPr txBox="1">
            <a:spLocks noChangeArrowheads="1"/>
          </p:cNvSpPr>
          <p:nvPr/>
        </p:nvSpPr>
        <p:spPr bwMode="auto">
          <a:xfrm>
            <a:off x="2736850" y="2276475"/>
            <a:ext cx="11436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오늘의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추천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요리가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뭐예요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오늘은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삼계탕이에요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좋은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재료로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오랫동안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끓여서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국물이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정말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맛있어요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(2)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여기는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뭐가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맛있어요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생선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구이는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어떠세요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생선에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소금만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조금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뿌리고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구워서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아주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담백해요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(3)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이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집에서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가장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잘하는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요리가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뭐예요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여 :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갈비찜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어떠세요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양념이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맛있고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고기가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부드러워서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인기가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많아</a:t>
            </a:r>
            <a:r>
              <a:rPr lang="en-US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</a:p>
        </p:txBody>
      </p:sp>
      <p:pic>
        <p:nvPicPr>
          <p:cNvPr id="10" name="18 Track 1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1364933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1E6ACA-9649-4734-83C0-A169FE786234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41;p43"/>
          <p:cNvSpPr txBox="1">
            <a:spLocks noChangeArrowheads="1"/>
          </p:cNvSpPr>
          <p:nvPr/>
        </p:nvSpPr>
        <p:spPr bwMode="auto">
          <a:xfrm>
            <a:off x="381000" y="1219200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endParaRPr lang="ko-KR" altLang="en-US" sz="3200" b="1" dirty="0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414" name="Google Shape;3637;p43"/>
          <p:cNvSpPr txBox="1">
            <a:spLocks noChangeArrowheads="1"/>
          </p:cNvSpPr>
          <p:nvPr/>
        </p:nvSpPr>
        <p:spPr bwMode="auto">
          <a:xfrm>
            <a:off x="1066799" y="1838325"/>
            <a:ext cx="1290796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0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 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두사람은무엇을먹을까요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메뉴판에서모두고르십시오</a:t>
            </a:r>
            <a:r>
              <a:rPr 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  <a:sym typeface="Times New Roman" panose="02020603050405020304" pitchFamily="18" charset="0"/>
              </a:rPr>
              <a:t>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73325" y="7620000"/>
            <a:ext cx="4994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514600"/>
            <a:ext cx="8721725" cy="27067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4600" y="5181600"/>
            <a:ext cx="12928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(2) 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남자는어떤음식을잘못먹습니까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매운 음식     ⓑ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짠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음식       ⓒ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단음식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(3) </a:t>
            </a:r>
            <a:r>
              <a:rPr lang="ko-KR" altLang="en-US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이식당을추천하는이유는무엇입니까</a:t>
            </a:r>
            <a:r>
              <a:rPr lang="en-US" altLang="ko-KR" sz="2800" b="1" dirty="0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①                                               ②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82000" y="7620000"/>
            <a:ext cx="449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19 Track 1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4600" y="1143000"/>
            <a:ext cx="934085" cy="934085"/>
          </a:xfrm>
          <a:prstGeom prst="rect">
            <a:avLst/>
          </a:prstGeom>
        </p:spPr>
      </p:pic>
      <p:pic>
        <p:nvPicPr>
          <p:cNvPr id="24" name="Google Shape;36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7800" y="4209098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63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4209098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64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000" y="6092250"/>
            <a:ext cx="311250" cy="3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647;p44"/>
          <p:cNvSpPr txBox="1"/>
          <p:nvPr/>
        </p:nvSpPr>
        <p:spPr>
          <a:xfrm>
            <a:off x="3051324" y="7172845"/>
            <a:ext cx="3120875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맛이 좋다</a:t>
            </a:r>
            <a:endParaRPr sz="28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28" name="Google Shape;3648;p44"/>
          <p:cNvSpPr txBox="1"/>
          <p:nvPr/>
        </p:nvSpPr>
        <p:spPr>
          <a:xfrm>
            <a:off x="9067799" y="7119368"/>
            <a:ext cx="3120875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가격이 싸다</a:t>
            </a:r>
            <a:endParaRPr sz="280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778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F79105E-0671-4323-8FE3-0F22067869F8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437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5257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3)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843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27438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3653;p45"/>
          <p:cNvSpPr txBox="1">
            <a:spLocks/>
          </p:cNvSpPr>
          <p:nvPr/>
        </p:nvSpPr>
        <p:spPr bwMode="auto">
          <a:xfrm>
            <a:off x="2743200" y="2684295"/>
            <a:ext cx="11887200" cy="310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488950" indent="-488950" algn="l" defTabSz="13049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0450" indent="-407988" algn="l" defTabSz="13049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1950" indent="-325438" algn="l" defTabSz="13049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4413" indent="-325438" algn="l" defTabSz="13049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463" indent="-325438" algn="l" defTabSz="130492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오늘은 여기에서 먹어요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이 식당은 맛도 좋고 가 격도 싸서 인기가 많은 곳이에요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뭘 먹을까요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우리 비빔밥 먹어요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맛있어 보이네요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좀 매워 보이는데 제가 먹을 수 있을까요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그럼요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고추장을 조금만 넣으면 되니까 괜찮을 거예요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그럼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비빔밥하고 또 뭘 시킬까요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만두 어때요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이 집 만두는 쇠고기와 여러 가지 채소로 만들어서 맛있어요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ko-KR" altLang="en-US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-US" altLang="ko-KR" sz="280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네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lang="ko-KR" altLang="en-US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좋아요</a:t>
            </a:r>
            <a:r>
              <a:rPr lang="en-US" altLang="ko-KR" sz="2800" b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lang="ko-KR" altLang="en-US" sz="2800" b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2" name="19 Track 1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2200" y="1219199"/>
            <a:ext cx="1086485" cy="1086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33D0A03-124C-46FF-AC4F-F9F5CB81F9B3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461" name="Google Shape;3658;p45"/>
          <p:cNvSpPr txBox="1">
            <a:spLocks noChangeArrowheads="1"/>
          </p:cNvSpPr>
          <p:nvPr/>
        </p:nvSpPr>
        <p:spPr bwMode="auto">
          <a:xfrm>
            <a:off x="228600" y="1219200"/>
            <a:ext cx="1440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한국 요리 전문가들이 세계인에게 추천하는 한국의 대표적인 요리로는 비빔밥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떡볶이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김치 </a:t>
            </a:r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등이 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다음의 정보를 보며 이 음식에 대하여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&lt;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와 같이 말해 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/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</a:br>
            <a:endParaRPr lang="en-US" sz="28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48600" y="3429000"/>
            <a:ext cx="6629400" cy="3124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8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비빔밥은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쇠고기와 여러 가지 채소로 만드는데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고추장이 들어가서 좀 매워요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그렇지만 몸에 좋은 음식이라서 추천하고 싶어요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2860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&lt;</a:t>
            </a:r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69241"/>
              </p:ext>
            </p:extLst>
          </p:nvPr>
        </p:nvGraphicFramePr>
        <p:xfrm>
          <a:off x="213360" y="2819400"/>
          <a:ext cx="6949440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976"/>
                <a:gridCol w="4805464"/>
              </a:tblGrid>
              <a:tr h="1828800"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요리 이름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ko-KR" altLang="en-US" sz="2600" b="0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주요 재료 </a:t>
                      </a:r>
                      <a:endParaRPr lang="ko-KR" altLang="en-US" sz="260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쇠고기</a:t>
                      </a:r>
                      <a:r>
                        <a:rPr lang="en-US" altLang="ko-KR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채소</a:t>
                      </a:r>
                      <a:r>
                        <a:rPr lang="en-US" altLang="ko-KR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밥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주요 양념 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고추장</a:t>
                      </a:r>
                      <a:r>
                        <a:rPr lang="en-US" altLang="ko-KR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참기름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추천 이유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몸에좋다</a:t>
                      </a:r>
                      <a:b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채소를많이먹다</a:t>
                      </a:r>
                      <a:b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재료와양념이</a:t>
                      </a:r>
                      <a:r>
                        <a:rPr lang="ko-KR" altLang="en-US" sz="26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잘</a:t>
                      </a:r>
                      <a:r>
                        <a:rPr lang="ko-KR" altLang="en-US" sz="2600" b="0" i="0" baseline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r>
                        <a:rPr lang="ko-KR" altLang="en-US" sz="26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어울리다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2934" t="-1" r="9845" b="-3608"/>
          <a:stretch/>
        </p:blipFill>
        <p:spPr>
          <a:xfrm>
            <a:off x="4297168" y="2840374"/>
            <a:ext cx="1798832" cy="1807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2200" y="35052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비빔밥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7F45A-CD1F-4B34-B8A2-A756C7E0A5A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Google Shape;3658;p45"/>
          <p:cNvSpPr txBox="1">
            <a:spLocks noChangeArrowheads="1"/>
          </p:cNvSpPr>
          <p:nvPr/>
        </p:nvSpPr>
        <p:spPr bwMode="auto">
          <a:xfrm>
            <a:off x="228600" y="1219200"/>
            <a:ext cx="1440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한국 요리 전문가들이 세계인에게 추천하는 한국의 대표적인 요리로는 비빔밥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떡볶이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김치 </a:t>
            </a:r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등이 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다음의 정보를 보며 이 음식에 대하여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&lt;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와 같이 말해 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/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</a:br>
            <a:endParaRPr lang="en-US" sz="28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69336"/>
              </p:ext>
            </p:extLst>
          </p:nvPr>
        </p:nvGraphicFramePr>
        <p:xfrm>
          <a:off x="2667000" y="2682240"/>
          <a:ext cx="9753600" cy="4404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51200"/>
                <a:gridCol w="3251200"/>
                <a:gridCol w="3251200"/>
              </a:tblGrid>
              <a:tr h="1752600">
                <a:tc>
                  <a:txBody>
                    <a:bodyPr/>
                    <a:lstStyle/>
                    <a:p>
                      <a:r>
                        <a:rPr lang="ko-KR" altLang="en-US" sz="2600" b="1" dirty="0"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요리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306220" rtl="0" eaLnBrk="1" latinLnBrk="0" hangingPunct="1"/>
                      <a:r>
                        <a:rPr lang="ko-KR" altLang="en-US" sz="2600" b="1" i="0" kern="120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+mn-cs"/>
                        </a:rPr>
                        <a:t>주요 재료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떡</a:t>
                      </a:r>
                      <a:r>
                        <a:rPr lang="en-US" altLang="ko-KR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어묵 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배추</a:t>
                      </a:r>
                      <a:r>
                        <a:rPr lang="en-US" altLang="ko-KR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파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306220" rtl="0" eaLnBrk="1" latinLnBrk="0" hangingPunct="1"/>
                      <a:r>
                        <a:rPr lang="ko-KR" altLang="en-US" sz="2600" b="1" i="0" kern="120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+mn-cs"/>
                        </a:rPr>
                        <a:t>주요 양념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고추장 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고춧가루</a:t>
                      </a:r>
                      <a:r>
                        <a:rPr lang="en-US" altLang="ko-KR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젓갈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306220" rtl="0" eaLnBrk="1" latinLnBrk="0" hangingPunct="1"/>
                      <a:r>
                        <a:rPr lang="ko-KR" altLang="en-US" sz="2600" b="1" i="0" kern="120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+mn-cs"/>
                        </a:rPr>
                        <a:t>추천 이유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가격이싸다</a:t>
                      </a:r>
                      <a:b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단맛과매운맛이잘어울</a:t>
                      </a:r>
                      <a:b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리다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몸에좋다</a:t>
                      </a:r>
                      <a:b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독특한맛이입맛을</a:t>
                      </a:r>
                      <a:b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6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살려주다</a:t>
                      </a:r>
                      <a:endParaRPr lang="ko-KR" altLang="en-US" sz="26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682240"/>
            <a:ext cx="1685926" cy="168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2707957"/>
            <a:ext cx="1685925" cy="16859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1200" y="3172153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latin typeface="Batang" panose="02030600000101010101" pitchFamily="18" charset="-127"/>
                <a:ea typeface="Batang" panose="02030600000101010101" pitchFamily="18" charset="-127"/>
              </a:rPr>
              <a:t>떡볶이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0" y="3172153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김치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3" name="Flowchart: Punched Tape 12"/>
          <p:cNvSpPr/>
          <p:nvPr/>
        </p:nvSpPr>
        <p:spPr>
          <a:xfrm>
            <a:off x="4419600" y="7258050"/>
            <a:ext cx="6781800" cy="666750"/>
          </a:xfrm>
          <a:prstGeom prst="flowChartPunchedTa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latin typeface="Batang" panose="02030600000101010101" pitchFamily="18" charset="-127"/>
                <a:ea typeface="Batang" panose="02030600000101010101" pitchFamily="18" charset="-127"/>
              </a:rPr>
              <a:t>그룹대로 말해 보십시오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8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A870E68-A3C3-4883-9651-C6E1D0A088A3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0485" name="Google Shape;3674;p47"/>
          <p:cNvSpPr txBox="1">
            <a:spLocks noChangeArrowheads="1"/>
          </p:cNvSpPr>
          <p:nvPr/>
        </p:nvSpPr>
        <p:spPr bwMode="auto">
          <a:xfrm>
            <a:off x="533400" y="1336675"/>
            <a:ext cx="139461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다음은 라디오의 맛집 소개 코너입니다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잘 듣고 답하십시오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sz="32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024063"/>
            <a:ext cx="13563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사람은 무슨 음식을 추천하고 있습니까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그리고 왜 추천합니까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들으면서 다음</a:t>
            </a:r>
            <a:endParaRPr lang="ko-KR" altLang="en-US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빈칸을 채우십시오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2916615"/>
            <a:ext cx="12877800" cy="1731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이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식당을 추천하는 이유는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때문입니다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 집에는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,                      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세 가지 종류가 있습니다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그래서 매운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음식을 잘 못 먹는 외국인들에게도 아주 좋습니다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470525" y="3352800"/>
            <a:ext cx="2454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277600" y="3429000"/>
            <a:ext cx="2454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79525" y="3962400"/>
            <a:ext cx="2454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62400" y="3962400"/>
            <a:ext cx="2454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19200" y="4724400"/>
            <a:ext cx="1122521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r>
              <a:rPr lang="ko-KR" altLang="en-US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식당에 대한 설명으로 맞는 것을 모두 고르십시오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ⓐ 이 식당은 한식과 퓨전 요리를 만듭니다</a:t>
            </a: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ⓑ 불고기와 비빔밥은 이 집의 대표메뉴입니다</a:t>
            </a: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ⓒ 이 집의 요리는 모두 맛있습니다</a:t>
            </a: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ⓓ</a:t>
            </a:r>
            <a:r>
              <a:rPr lang="ko-KR" altLang="en-US" dirty="0" smtClean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식당은 외국사람에게만 추천합니다</a:t>
            </a:r>
            <a:r>
              <a:rPr lang="en-US" altLang="ko-KR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0" name="20 Track 2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9613" y="470883"/>
            <a:ext cx="609600" cy="609600"/>
          </a:xfrm>
          <a:prstGeom prst="rect">
            <a:avLst/>
          </a:prstGeom>
        </p:spPr>
      </p:pic>
      <p:sp>
        <p:nvSpPr>
          <p:cNvPr id="38" name="Google Shape;3669;p47"/>
          <p:cNvSpPr txBox="1"/>
          <p:nvPr/>
        </p:nvSpPr>
        <p:spPr>
          <a:xfrm>
            <a:off x="5943600" y="3018607"/>
            <a:ext cx="1664756" cy="2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김치</a:t>
            </a:r>
            <a:endParaRPr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39" name="Google Shape;3670;p47"/>
          <p:cNvSpPr txBox="1"/>
          <p:nvPr/>
        </p:nvSpPr>
        <p:spPr>
          <a:xfrm>
            <a:off x="4114800" y="3628207"/>
            <a:ext cx="2225675" cy="2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덜 매운맛</a:t>
            </a:r>
            <a:endParaRPr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40" name="Google Shape;3671;p47"/>
          <p:cNvSpPr txBox="1"/>
          <p:nvPr/>
        </p:nvSpPr>
        <p:spPr>
          <a:xfrm>
            <a:off x="1437950" y="3654000"/>
            <a:ext cx="2778222" cy="2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보통 매운맛</a:t>
            </a:r>
            <a:endParaRPr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41" name="Google Shape;3672;p47"/>
          <p:cNvSpPr txBox="1"/>
          <p:nvPr/>
        </p:nvSpPr>
        <p:spPr>
          <a:xfrm>
            <a:off x="11430000" y="3048000"/>
            <a:ext cx="2503204" cy="2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아주 매운맛</a:t>
            </a:r>
            <a:endParaRPr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42" name="Google Shape;36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350" y="67056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6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800" y="609600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8024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B91A8D-A2F3-4E22-8ABB-41D89B512AF6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1509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" name="20 Track 2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63400" y="412373"/>
            <a:ext cx="814387" cy="814387"/>
          </a:xfrm>
          <a:prstGeom prst="rect">
            <a:avLst/>
          </a:prstGeom>
        </p:spPr>
      </p:pic>
      <p:sp>
        <p:nvSpPr>
          <p:cNvPr id="11" name="Google Shape;3686;p49"/>
          <p:cNvSpPr txBox="1"/>
          <p:nvPr/>
        </p:nvSpPr>
        <p:spPr>
          <a:xfrm>
            <a:off x="872724" y="2096105"/>
            <a:ext cx="13452875" cy="47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안녕하세요? 저는 오늘 서울 인사동에 있는 한식당 ‘한강’을 추천하려고 합니다. 이 식당의 대표 메뉴는 비빔밥, 불고기 등 외국에서 오신 분들이 좋아하는 요리들입니다. 이 식당에 오시면 모든 요리들이 맛있으니까 어떤 음식을 시키셔도 좋습니다. 그런 데 제가 이 식당을 추천하는 이유는 이 집의 김치 때문입니다. 여러분도 아시지만, 김치는 세계적인 건강식품으로 인기가 있는데요. 이제까지 외국 분들은 김치가 너무 매워서 잘 못 먹었어요. 이 집에서는 매운 음식을 못 드시는 분들을 위해 세 가지 김치, 아주 매운맛, 보통 매운맛, 덜 매운맛의 김치를 줍니다. 그래서 매운 음식을 잘 못 드시는 분들도 이 식당에 서는 김치의 맛을 즐길 수 있습니다. 외국 분들과 식사 약속이 있으신 분들은 한번 이 식당에 가 </a:t>
            </a: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보십시오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서울의 맛집, 강준석이었습니다.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FCC9FF-3E73-4192-960A-7F20D94B4CF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9055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253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5999" r="10001" b="32001"/>
          <a:stretch>
            <a:fillRect/>
          </a:stretch>
        </p:blipFill>
        <p:spPr bwMode="auto">
          <a:xfrm>
            <a:off x="4648200" y="3886200"/>
            <a:ext cx="5867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14493" r="29881" b="17390"/>
          <a:stretch>
            <a:fillRect/>
          </a:stretch>
        </p:blipFill>
        <p:spPr bwMode="auto">
          <a:xfrm>
            <a:off x="457200" y="2438400"/>
            <a:ext cx="3048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DB5766-B2F4-4635-A3C6-F043E3F3EB2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23557" name="Rectangle 1"/>
          <p:cNvSpPr>
            <a:spLocks noChangeArrowheads="1"/>
          </p:cNvSpPr>
          <p:nvPr/>
        </p:nvSpPr>
        <p:spPr bwMode="auto">
          <a:xfrm>
            <a:off x="304800" y="1676400"/>
            <a:ext cx="141541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세계인에게 추천하고 싶은 베트남의 대표적인 전통 음식을 세 </a:t>
            </a:r>
            <a:r>
              <a:rPr lang="ko-KR" altLang="en-US" sz="3200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가지 고르십시오</a:t>
            </a:r>
            <a:r>
              <a:rPr lang="en-US" altLang="ko-KR" sz="3200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어떤 </a:t>
            </a:r>
            <a:r>
              <a:rPr lang="ko-KR" altLang="en-US" sz="3200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음식을 추천하고 </a:t>
            </a:r>
            <a:r>
              <a:rPr lang="ko-KR" altLang="en-US" sz="3200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왜 추천하는지 말해 보십시오</a:t>
            </a:r>
            <a:r>
              <a:rPr lang="en-US" altLang="ko-KR" sz="3200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200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sz="30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03143903"/>
              </p:ext>
            </p:extLst>
          </p:nvPr>
        </p:nvGraphicFramePr>
        <p:xfrm>
          <a:off x="4876800" y="3200400"/>
          <a:ext cx="6165850" cy="416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914E17-86F4-4055-8F25-DB7BEF88AD9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4580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4581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48F6B9-4428-4482-8C2C-BD8121BD79C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947160" y="1610519"/>
          <a:ext cx="8991600" cy="619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5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8766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5736139-6F14-464F-844D-8A88FA0266F0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706563"/>
            <a:ext cx="7239000" cy="5913437"/>
          </a:xfrm>
          <a:prstGeom prst="star8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발표</a:t>
            </a:r>
            <a:r>
              <a:rPr lang="en-US" altLang="ko-KR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endParaRPr lang="en-US" altLang="ko-KR" sz="3200" b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맛도 있고 건강에도 좋은 베트남 음식을 만든다면 여러분은 어떤 음식을 만들겠습니까</a:t>
            </a:r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 algn="ctr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97" y="2438400"/>
            <a:ext cx="43434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22DCA7C-0268-49DE-B9FD-9426A0DE9DF3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7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다음 대화에 알맞은 것을 고르십시오</a:t>
            </a:r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47788" y="2209800"/>
            <a:ext cx="1226820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호박전은 어떻게 만들어요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호박에 계란과 밀가루를 입혀서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           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부치면 돼요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ⓑ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튀기면 돼요 </a:t>
            </a:r>
            <a:endParaRPr lang="en-US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543800" y="3429000"/>
            <a:ext cx="480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17625" y="5230813"/>
            <a:ext cx="12298363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A: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과일에는 어떤 영양소가 들어있어요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비타민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C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가 많이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들어가요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 ⓑ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들어 있어요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872831" y="6477000"/>
            <a:ext cx="304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6699251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2A7ADC1-E7EE-4638-9AA3-ABE93206F97E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286000"/>
            <a:ext cx="12907963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저는 잘 모르니까 어떤 게 좋을지 추천해 주세요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잡채가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입맛에 좋을 거예요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ⓑ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입맛에 맞을 거예요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4851400"/>
            <a:ext cx="12907963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(4)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맛이 어떤지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좀 싱겁네요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소금을 조금 더 넣는 게 좋겠어요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간 좀 봐 주세요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     ⓑ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간 좀 해 주세요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0" y="3429000"/>
            <a:ext cx="2819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57400" y="54102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695025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다음 대화에 알맞은 것을 고르십시오</a:t>
            </a:r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62484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E61C1FB-2CE7-4D07-B1C7-07A51303CA63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grpSp>
        <p:nvGrpSpPr>
          <p:cNvPr id="10245" name="Group 7"/>
          <p:cNvGrpSpPr>
            <a:grpSpLocks/>
          </p:cNvGrpSpPr>
          <p:nvPr/>
        </p:nvGrpSpPr>
        <p:grpSpPr bwMode="auto">
          <a:xfrm>
            <a:off x="806450" y="3505200"/>
            <a:ext cx="6584950" cy="3951288"/>
            <a:chOff x="395536" y="2500500"/>
            <a:chExt cx="6584161" cy="3951256"/>
          </a:xfrm>
        </p:grpSpPr>
        <p:grpSp>
          <p:nvGrpSpPr>
            <p:cNvPr id="10249" name="组合 3"/>
            <p:cNvGrpSpPr>
              <a:grpSpLocks/>
            </p:cNvGrpSpPr>
            <p:nvPr/>
          </p:nvGrpSpPr>
          <p:grpSpPr bwMode="auto">
            <a:xfrm>
              <a:off x="3309861" y="4391598"/>
              <a:ext cx="1789330" cy="1789330"/>
              <a:chOff x="2630999" y="1403995"/>
              <a:chExt cx="3060001" cy="3060004"/>
            </a:xfrm>
          </p:grpSpPr>
          <p:sp>
            <p:nvSpPr>
              <p:cNvPr id="33" name="空心弧 4"/>
              <p:cNvSpPr/>
              <p:nvPr/>
            </p:nvSpPr>
            <p:spPr>
              <a:xfrm rot="13511883">
                <a:off x="2630787" y="1403482"/>
                <a:ext cx="3059607" cy="3059264"/>
              </a:xfrm>
              <a:prstGeom prst="blockArc">
                <a:avLst>
                  <a:gd name="adj1" fmla="val 2760184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4" name="空心弧 5"/>
              <p:cNvSpPr/>
              <p:nvPr/>
            </p:nvSpPr>
            <p:spPr>
              <a:xfrm rot="1007543" flipH="1">
                <a:off x="2630958" y="1403311"/>
                <a:ext cx="3059264" cy="3059607"/>
              </a:xfrm>
              <a:prstGeom prst="blockArc">
                <a:avLst>
                  <a:gd name="adj1" fmla="val 17117160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0" name="直接连接符 18"/>
            <p:cNvCxnSpPr>
              <a:cxnSpLocks noChangeShapeType="1"/>
            </p:cNvCxnSpPr>
            <p:nvPr/>
          </p:nvCxnSpPr>
          <p:spPr bwMode="auto">
            <a:xfrm flipV="1">
              <a:off x="4767668" y="3987030"/>
              <a:ext cx="738129" cy="648583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1" name="直接连接符 26"/>
            <p:cNvCxnSpPr>
              <a:cxnSpLocks noChangeShapeType="1"/>
            </p:cNvCxnSpPr>
            <p:nvPr/>
          </p:nvCxnSpPr>
          <p:spPr bwMode="auto">
            <a:xfrm>
              <a:off x="6119995" y="4226390"/>
              <a:ext cx="114436" cy="858794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52" name="组合 32"/>
            <p:cNvGrpSpPr>
              <a:grpSpLocks/>
            </p:cNvGrpSpPr>
            <p:nvPr/>
          </p:nvGrpSpPr>
          <p:grpSpPr bwMode="auto">
            <a:xfrm>
              <a:off x="395536" y="4215129"/>
              <a:ext cx="1438577" cy="1438580"/>
              <a:chOff x="2631000" y="1403995"/>
              <a:chExt cx="3060000" cy="3060005"/>
            </a:xfrm>
          </p:grpSpPr>
          <p:sp>
            <p:nvSpPr>
              <p:cNvPr id="31" name="空心弧 33"/>
              <p:cNvSpPr/>
              <p:nvPr/>
            </p:nvSpPr>
            <p:spPr>
              <a:xfrm rot="13511883">
                <a:off x="2630831" y="1403860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2" name="空心弧 34"/>
              <p:cNvSpPr/>
              <p:nvPr/>
            </p:nvSpPr>
            <p:spPr>
              <a:xfrm rot="1007543" flipH="1">
                <a:off x="2631000" y="1403691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3" name="直接连接符 36"/>
            <p:cNvCxnSpPr>
              <a:cxnSpLocks noChangeShapeType="1"/>
            </p:cNvCxnSpPr>
            <p:nvPr/>
          </p:nvCxnSpPr>
          <p:spPr bwMode="auto">
            <a:xfrm flipH="1" flipV="1">
              <a:off x="1822749" y="5006504"/>
              <a:ext cx="1484642" cy="28975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4" name="直接连接符 40"/>
            <p:cNvCxnSpPr>
              <a:cxnSpLocks noChangeShapeType="1"/>
            </p:cNvCxnSpPr>
            <p:nvPr/>
          </p:nvCxnSpPr>
          <p:spPr bwMode="auto">
            <a:xfrm flipV="1">
              <a:off x="1764490" y="4240814"/>
              <a:ext cx="289362" cy="37709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22"/>
            <p:cNvSpPr txBox="1"/>
            <p:nvPr/>
          </p:nvSpPr>
          <p:spPr>
            <a:xfrm>
              <a:off x="1933640" y="3391081"/>
              <a:ext cx="1004767" cy="5857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dirty="0">
                  <a:latin typeface="Batang" panose="02030600000101010101" pitchFamily="18" charset="-127"/>
                  <a:ea typeface="Batang" panose="02030600000101010101" pitchFamily="18" charset="-127"/>
                </a:rPr>
                <a:t>듣기</a:t>
              </a:r>
              <a:endParaRPr lang="zh-CN" altLang="en-US" sz="3200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6" name="组合 32"/>
            <p:cNvGrpSpPr>
              <a:grpSpLocks/>
            </p:cNvGrpSpPr>
            <p:nvPr/>
          </p:nvGrpSpPr>
          <p:grpSpPr bwMode="auto">
            <a:xfrm>
              <a:off x="1675440" y="2924944"/>
              <a:ext cx="1454817" cy="1438578"/>
              <a:chOff x="2596456" y="1403995"/>
              <a:chExt cx="3094544" cy="3060000"/>
            </a:xfrm>
          </p:grpSpPr>
          <p:sp>
            <p:nvSpPr>
              <p:cNvPr id="29" name="空心弧 33"/>
              <p:cNvSpPr/>
              <p:nvPr/>
            </p:nvSpPr>
            <p:spPr>
              <a:xfrm rot="13511883">
                <a:off x="2644118" y="1367466"/>
                <a:ext cx="2964781" cy="3062369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0" name="空心弧 34"/>
              <p:cNvSpPr/>
              <p:nvPr/>
            </p:nvSpPr>
            <p:spPr>
              <a:xfrm rot="1007543" flipH="1">
                <a:off x="2629088" y="1402753"/>
                <a:ext cx="3062369" cy="3062706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19" name="文本框 22"/>
            <p:cNvSpPr txBox="1"/>
            <p:nvPr/>
          </p:nvSpPr>
          <p:spPr>
            <a:xfrm>
              <a:off x="433631" y="4716632"/>
              <a:ext cx="1415880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말하기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8" name="组合 32"/>
            <p:cNvGrpSpPr>
              <a:grpSpLocks/>
            </p:cNvGrpSpPr>
            <p:nvPr/>
          </p:nvGrpSpPr>
          <p:grpSpPr bwMode="auto">
            <a:xfrm>
              <a:off x="5220160" y="2500500"/>
              <a:ext cx="1759537" cy="1759538"/>
              <a:chOff x="2324850" y="650968"/>
              <a:chExt cx="3742714" cy="3742716"/>
            </a:xfrm>
          </p:grpSpPr>
          <p:sp>
            <p:nvSpPr>
              <p:cNvPr id="27" name="空心弧 33"/>
              <p:cNvSpPr/>
              <p:nvPr/>
            </p:nvSpPr>
            <p:spPr>
              <a:xfrm rot="13511883">
                <a:off x="2371926" y="612345"/>
                <a:ext cx="3646887" cy="37443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8" name="空心弧 34"/>
              <p:cNvSpPr/>
              <p:nvPr/>
            </p:nvSpPr>
            <p:spPr>
              <a:xfrm rot="1007543" flipH="1">
                <a:off x="2326547" y="650968"/>
                <a:ext cx="3649856" cy="3741435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grpSp>
          <p:nvGrpSpPr>
            <p:cNvPr id="10259" name="组合 32"/>
            <p:cNvGrpSpPr>
              <a:grpSpLocks/>
            </p:cNvGrpSpPr>
            <p:nvPr/>
          </p:nvGrpSpPr>
          <p:grpSpPr bwMode="auto">
            <a:xfrm>
              <a:off x="5292080" y="5013176"/>
              <a:ext cx="1438577" cy="1438580"/>
              <a:chOff x="2631000" y="1403995"/>
              <a:chExt cx="3060000" cy="3060005"/>
            </a:xfrm>
          </p:grpSpPr>
          <p:sp>
            <p:nvSpPr>
              <p:cNvPr id="25" name="空心弧 33"/>
              <p:cNvSpPr/>
              <p:nvPr/>
            </p:nvSpPr>
            <p:spPr>
              <a:xfrm rot="13511883">
                <a:off x="2631484" y="1404839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6" name="空心弧 34"/>
              <p:cNvSpPr/>
              <p:nvPr/>
            </p:nvSpPr>
            <p:spPr>
              <a:xfrm rot="1007543" flipH="1">
                <a:off x="2631653" y="1404669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543182" y="5478626"/>
              <a:ext cx="1004767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쓰기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sp>
          <p:nvSpPr>
            <p:cNvPr id="24" name="文本框 22"/>
            <p:cNvSpPr txBox="1"/>
            <p:nvPr/>
          </p:nvSpPr>
          <p:spPr>
            <a:xfrm>
              <a:off x="3528886" y="4792831"/>
              <a:ext cx="1290483" cy="769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kern="0" dirty="0">
                  <a:solidFill>
                    <a:srgbClr val="FEA75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쇼핑</a:t>
              </a:r>
              <a:endParaRPr lang="zh-CN" altLang="en-US" sz="4400" b="1" kern="0" dirty="0">
                <a:solidFill>
                  <a:srgbClr val="FEA75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  <p:sp>
        <p:nvSpPr>
          <p:cNvPr id="10246" name="Content Placeholder 2"/>
          <p:cNvSpPr txBox="1">
            <a:spLocks/>
          </p:cNvSpPr>
          <p:nvPr/>
        </p:nvSpPr>
        <p:spPr bwMode="auto">
          <a:xfrm>
            <a:off x="4478338" y="1916113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indent="-4079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14400" indent="-325438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71600" indent="-325438">
              <a:spcBef>
                <a:spcPct val="20000"/>
              </a:spcBef>
              <a:buFont typeface="Arial" panose="020B0604020202020204" pitchFamily="34" charset="0"/>
              <a:buChar char="–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28800" indent="-325438">
              <a:spcBef>
                <a:spcPct val="20000"/>
              </a:spcBef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기본 어휘 외움 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</a:t>
            </a:r>
            <a:r>
              <a:rPr lang="en-US" altLang="ko-KR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 </a:t>
            </a:r>
            <a:r>
              <a:rPr lang="ko-KR" altLang="en-US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단어</a:t>
            </a: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문법 적용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          </a:t>
            </a:r>
            <a:r>
              <a:rPr lang="en-US" altLang="ko-KR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 </a:t>
            </a:r>
            <a:r>
              <a:rPr lang="ko-KR" altLang="en-US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문제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文本框 22"/>
          <p:cNvSpPr txBox="1"/>
          <p:nvPr/>
        </p:nvSpPr>
        <p:spPr>
          <a:xfrm>
            <a:off x="6086475" y="4048125"/>
            <a:ext cx="10048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읽기</a:t>
            </a:r>
            <a:endParaRPr lang="zh-CN" altLang="en-US" sz="3200" b="1" kern="0" dirty="0">
              <a:solidFill>
                <a:srgbClr val="998877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25356339"/>
              </p:ext>
            </p:extLst>
          </p:nvPr>
        </p:nvGraphicFramePr>
        <p:xfrm>
          <a:off x="8354236" y="4257888"/>
          <a:ext cx="5876743" cy="279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http://fpt.edu.vn </a:t>
            </a:r>
          </a:p>
        </p:txBody>
      </p:sp>
      <p:sp>
        <p:nvSpPr>
          <p:cNvPr id="1126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D2515E-823D-4280-9307-0588AD3D03C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Google Shape;681;p38"/>
          <p:cNvSpPr txBox="1"/>
          <p:nvPr/>
        </p:nvSpPr>
        <p:spPr>
          <a:xfrm>
            <a:off x="1219200" y="1609725"/>
            <a:ext cx="11374438" cy="584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질문에 답하십시오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sz="3200" b="1" i="1" kern="0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127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160713"/>
            <a:ext cx="9534525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Rectangle 2"/>
          <p:cNvSpPr>
            <a:spLocks noChangeArrowheads="1"/>
          </p:cNvSpPr>
          <p:nvPr/>
        </p:nvSpPr>
        <p:spPr bwMode="auto">
          <a:xfrm>
            <a:off x="1752600" y="2295525"/>
            <a:ext cx="7315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28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(1) </a:t>
            </a:r>
            <a:r>
              <a:rPr lang="ko-KR" altLang="en-US" sz="28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두사람은어느식당에갈까요</a:t>
            </a:r>
            <a:r>
              <a:rPr lang="en-US" altLang="ko-KR" sz="28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ko-KR" altLang="en-US" sz="28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2800" b="1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272" name="Rectangle 3"/>
          <p:cNvSpPr>
            <a:spLocks noChangeArrowheads="1"/>
          </p:cNvSpPr>
          <p:nvPr/>
        </p:nvSpPr>
        <p:spPr bwMode="auto">
          <a:xfrm>
            <a:off x="1905000" y="4886325"/>
            <a:ext cx="7315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28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(2) </a:t>
            </a:r>
            <a:r>
              <a:rPr lang="ko-KR" altLang="en-US" sz="28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두사람은어떤음식을먹을까요</a:t>
            </a:r>
            <a:r>
              <a:rPr lang="en-US" altLang="ko-KR" sz="28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ko-KR" altLang="en-US" sz="28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2800" b="1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127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654675"/>
            <a:ext cx="101346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7 Track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98275" y="1447324"/>
            <a:ext cx="909002" cy="909002"/>
          </a:xfrm>
          <a:prstGeom prst="rect">
            <a:avLst/>
          </a:prstGeom>
        </p:spPr>
      </p:pic>
      <p:pic>
        <p:nvPicPr>
          <p:cNvPr id="11" name="Google Shape;36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9950" y="32728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6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2350" y="586365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3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http://fpt.edu.vn 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AC5954A-457A-4719-B3D7-BCA578B38D01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762000" y="1658938"/>
            <a:ext cx="394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29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17 Track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8275" y="1447324"/>
            <a:ext cx="909002" cy="909002"/>
          </a:xfrm>
          <a:prstGeom prst="rect">
            <a:avLst/>
          </a:prstGeom>
        </p:spPr>
      </p:pic>
      <p:sp>
        <p:nvSpPr>
          <p:cNvPr id="11" name="Google Shape;3613;p40"/>
          <p:cNvSpPr txBox="1"/>
          <p:nvPr/>
        </p:nvSpPr>
        <p:spPr>
          <a:xfrm>
            <a:off x="2980690" y="2590800"/>
            <a:ext cx="11649710" cy="3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</a:t>
            </a:r>
            <a:endParaRPr sz="2800" b="1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여: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저녁에 뭘 먹을까요?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남: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한식 어때요? 루이엔 씨는 맵게 먹으니까 비빔밥도 괜찮을 거예요</a:t>
            </a:r>
            <a:r>
              <a:rPr lang="en" sz="2800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</a:t>
            </a:r>
            <a:endParaRPr sz="2800" b="1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여: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뭘 먹을까요? 저는 김밥과 떡볶이를 먹고 싶어요.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남: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그래요? 저는 어제도 김밥을 먹었어요.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여: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그러면 라면하고 떡볶이를 시키는 게 어때요?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1A014AC-667F-41B3-A9D0-489A37BFEE8C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609600" y="1411069"/>
            <a:ext cx="115483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</a:t>
            </a:r>
            <a:r>
              <a:rPr lang="ko-KR" altLang="en-US" sz="36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어떤 요리를 추천하는지 고르십시오 </a:t>
            </a:r>
            <a:endParaRPr lang="ko-KR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90800"/>
            <a:ext cx="13376365" cy="2926080"/>
          </a:xfrm>
          <a:prstGeom prst="rect">
            <a:avLst/>
          </a:prstGeom>
        </p:spPr>
      </p:pic>
      <p:sp>
        <p:nvSpPr>
          <p:cNvPr id="7" name="Google Shape;3621;p41"/>
          <p:cNvSpPr txBox="1"/>
          <p:nvPr/>
        </p:nvSpPr>
        <p:spPr>
          <a:xfrm>
            <a:off x="2050200" y="2895600"/>
            <a:ext cx="54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3622;p41"/>
          <p:cNvSpPr txBox="1"/>
          <p:nvPr/>
        </p:nvSpPr>
        <p:spPr>
          <a:xfrm>
            <a:off x="7179882" y="2849730"/>
            <a:ext cx="54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3623;p41"/>
          <p:cNvSpPr txBox="1"/>
          <p:nvPr/>
        </p:nvSpPr>
        <p:spPr>
          <a:xfrm>
            <a:off x="12142714" y="2849730"/>
            <a:ext cx="54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18 Track 1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3362" y="6354762"/>
            <a:ext cx="960438" cy="960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54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5955173</TotalTime>
  <Words>883</Words>
  <Application>Microsoft Office PowerPoint</Application>
  <PresentationFormat>Custom</PresentationFormat>
  <Paragraphs>169</Paragraphs>
  <Slides>19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바탕</vt:lpstr>
      <vt:lpstr>바탕</vt:lpstr>
      <vt:lpstr>BatangChe</vt:lpstr>
      <vt:lpstr>Arial</vt:lpstr>
      <vt:lpstr>Calibri</vt:lpstr>
      <vt:lpstr>Sriracha</vt:lpstr>
      <vt:lpstr>Tahoma</vt:lpstr>
      <vt:lpstr>Times New Roman</vt:lpstr>
      <vt:lpstr>Office Theme</vt:lpstr>
      <vt:lpstr>제5과: 요리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781</cp:revision>
  <dcterms:created xsi:type="dcterms:W3CDTF">2006-08-16T00:00:00Z</dcterms:created>
  <dcterms:modified xsi:type="dcterms:W3CDTF">2022-04-18T07:39:57Z</dcterms:modified>
</cp:coreProperties>
</file>